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4" r:id="rId4"/>
  </p:sldMasterIdLst>
  <p:notesMasterIdLst>
    <p:notesMasterId r:id="rId6"/>
  </p:notesMasterIdLst>
  <p:sldIdLst>
    <p:sldId id="256" r:id="rId5"/>
  </p:sldIdLst>
  <p:sldSz cx="18000663" cy="35999738"/>
  <p:notesSz cx="6858000" cy="9144000"/>
  <p:embeddedFontLst>
    <p:embeddedFont>
      <p:font typeface="Verdana" panose="020B060403050404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70B7"/>
    <a:srgbClr val="DA5055"/>
    <a:srgbClr val="42938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671D1C-9563-43B9-958F-AB74E67796A5}" v="1" dt="2025-07-31T18:43:37.4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5" autoAdjust="0"/>
    <p:restoredTop sz="94660"/>
  </p:normalViewPr>
  <p:slideViewPr>
    <p:cSldViewPr snapToGrid="0">
      <p:cViewPr>
        <p:scale>
          <a:sx n="50" d="100"/>
          <a:sy n="50" d="100"/>
        </p:scale>
        <p:origin x="1812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ola Andrea Quiñones Walteros" userId="015306c2-87ab-4d32-9be9-723eaa92ad69" providerId="ADAL" clId="{51671D1C-9563-43B9-958F-AB74E67796A5}"/>
    <pc:docChg chg="custSel modSld">
      <pc:chgData name="Paola Andrea Quiñones Walteros" userId="015306c2-87ab-4d32-9be9-723eaa92ad69" providerId="ADAL" clId="{51671D1C-9563-43B9-958F-AB74E67796A5}" dt="2025-07-31T18:43:55.963" v="11" actId="1076"/>
      <pc:docMkLst>
        <pc:docMk/>
      </pc:docMkLst>
      <pc:sldChg chg="addSp delSp modSp mod">
        <pc:chgData name="Paola Andrea Quiñones Walteros" userId="015306c2-87ab-4d32-9be9-723eaa92ad69" providerId="ADAL" clId="{51671D1C-9563-43B9-958F-AB74E67796A5}" dt="2025-07-31T18:43:55.963" v="11" actId="1076"/>
        <pc:sldMkLst>
          <pc:docMk/>
          <pc:sldMk cId="557508580" sldId="256"/>
        </pc:sldMkLst>
        <pc:picChg chg="add mod">
          <ac:chgData name="Paola Andrea Quiñones Walteros" userId="015306c2-87ab-4d32-9be9-723eaa92ad69" providerId="ADAL" clId="{51671D1C-9563-43B9-958F-AB74E67796A5}" dt="2025-07-31T18:43:55.963" v="11" actId="1076"/>
          <ac:picMkLst>
            <pc:docMk/>
            <pc:sldMk cId="557508580" sldId="256"/>
            <ac:picMk id="3" creationId="{5D9573AB-F59F-6208-E6AB-40470854A3E4}"/>
          </ac:picMkLst>
        </pc:picChg>
        <pc:picChg chg="del">
          <ac:chgData name="Paola Andrea Quiñones Walteros" userId="015306c2-87ab-4d32-9be9-723eaa92ad69" providerId="ADAL" clId="{51671D1C-9563-43B9-958F-AB74E67796A5}" dt="2025-07-31T18:43:44.589" v="7" actId="478"/>
          <ac:picMkLst>
            <pc:docMk/>
            <pc:sldMk cId="557508580" sldId="256"/>
            <ac:picMk id="5" creationId="{91169830-F57B-C9C6-6076-2D3E07C7B5E6}"/>
          </ac:picMkLst>
        </pc:picChg>
        <pc:picChg chg="add mod ord">
          <ac:chgData name="Paola Andrea Quiñones Walteros" userId="015306c2-87ab-4d32-9be9-723eaa92ad69" providerId="ADAL" clId="{51671D1C-9563-43B9-958F-AB74E67796A5}" dt="2025-07-31T18:43:48.487" v="9" actId="167"/>
          <ac:picMkLst>
            <pc:docMk/>
            <pc:sldMk cId="557508580" sldId="256"/>
            <ac:picMk id="6" creationId="{13B94DB2-C9C2-5A12-685E-579DC287CD12}"/>
          </ac:picMkLst>
        </pc:picChg>
        <pc:picChg chg="del">
          <ac:chgData name="Paola Andrea Quiñones Walteros" userId="015306c2-87ab-4d32-9be9-723eaa92ad69" providerId="ADAL" clId="{51671D1C-9563-43B9-958F-AB74E67796A5}" dt="2025-07-31T18:43:51.589" v="10" actId="478"/>
          <ac:picMkLst>
            <pc:docMk/>
            <pc:sldMk cId="557508580" sldId="256"/>
            <ac:picMk id="9" creationId="{495B6DC3-2385-C847-C34E-AD8DB8E97B2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AB08C-436B-4016-9002-9F2757AFEF4D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657475" y="1143000"/>
            <a:ext cx="15430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173867-391A-4749-8D99-179F0E70B8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73442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173867-391A-4749-8D99-179F0E70B855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16979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0050" y="5891626"/>
            <a:ext cx="15300564" cy="12533242"/>
          </a:xfrm>
        </p:spPr>
        <p:txBody>
          <a:bodyPr anchor="b"/>
          <a:lstStyle>
            <a:lvl1pPr algn="ctr">
              <a:defRPr sz="1181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18908198"/>
            <a:ext cx="13500497" cy="8691601"/>
          </a:xfrm>
        </p:spPr>
        <p:txBody>
          <a:bodyPr/>
          <a:lstStyle>
            <a:lvl1pPr marL="0" indent="0" algn="ctr">
              <a:buNone/>
              <a:defRPr sz="4725"/>
            </a:lvl1pPr>
            <a:lvl2pPr marL="900044" indent="0" algn="ctr">
              <a:buNone/>
              <a:defRPr sz="3937"/>
            </a:lvl2pPr>
            <a:lvl3pPr marL="1800088" indent="0" algn="ctr">
              <a:buNone/>
              <a:defRPr sz="3543"/>
            </a:lvl3pPr>
            <a:lvl4pPr marL="2700132" indent="0" algn="ctr">
              <a:buNone/>
              <a:defRPr sz="3150"/>
            </a:lvl4pPr>
            <a:lvl5pPr marL="3600176" indent="0" algn="ctr">
              <a:buNone/>
              <a:defRPr sz="3150"/>
            </a:lvl5pPr>
            <a:lvl6pPr marL="4500220" indent="0" algn="ctr">
              <a:buNone/>
              <a:defRPr sz="3150"/>
            </a:lvl6pPr>
            <a:lvl7pPr marL="5400264" indent="0" algn="ctr">
              <a:buNone/>
              <a:defRPr sz="3150"/>
            </a:lvl7pPr>
            <a:lvl8pPr marL="6300307" indent="0" algn="ctr">
              <a:buNone/>
              <a:defRPr sz="3150"/>
            </a:lvl8pPr>
            <a:lvl9pPr marL="7200351" indent="0" algn="ctr">
              <a:buNone/>
              <a:defRPr sz="315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ACF9-EF72-4A49-A6B9-684D8417067D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93C2-3ECC-4ED5-A8ED-715679E94B8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06599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ACF9-EF72-4A49-A6B9-684D8417067D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93C2-3ECC-4ED5-A8ED-715679E94B8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90711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1" y="8974945"/>
            <a:ext cx="15525572" cy="14974888"/>
          </a:xfrm>
        </p:spPr>
        <p:txBody>
          <a:bodyPr anchor="b"/>
          <a:lstStyle>
            <a:lvl1pPr>
              <a:defRPr sz="1181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1" y="24091502"/>
            <a:ext cx="15525572" cy="7874940"/>
          </a:xfrm>
        </p:spPr>
        <p:txBody>
          <a:bodyPr/>
          <a:lstStyle>
            <a:lvl1pPr marL="0" indent="0">
              <a:buNone/>
              <a:defRPr sz="4725">
                <a:solidFill>
                  <a:schemeClr val="tx1">
                    <a:tint val="82000"/>
                  </a:schemeClr>
                </a:solidFill>
              </a:defRPr>
            </a:lvl1pPr>
            <a:lvl2pPr marL="900044" indent="0">
              <a:buNone/>
              <a:defRPr sz="3937">
                <a:solidFill>
                  <a:schemeClr val="tx1">
                    <a:tint val="82000"/>
                  </a:schemeClr>
                </a:solidFill>
              </a:defRPr>
            </a:lvl2pPr>
            <a:lvl3pPr marL="1800088" indent="0">
              <a:buNone/>
              <a:defRPr sz="3543">
                <a:solidFill>
                  <a:schemeClr val="tx1">
                    <a:tint val="82000"/>
                  </a:schemeClr>
                </a:solidFill>
              </a:defRPr>
            </a:lvl3pPr>
            <a:lvl4pPr marL="2700132" indent="0">
              <a:buNone/>
              <a:defRPr sz="3150">
                <a:solidFill>
                  <a:schemeClr val="tx1">
                    <a:tint val="82000"/>
                  </a:schemeClr>
                </a:solidFill>
              </a:defRPr>
            </a:lvl4pPr>
            <a:lvl5pPr marL="3600176" indent="0">
              <a:buNone/>
              <a:defRPr sz="3150">
                <a:solidFill>
                  <a:schemeClr val="tx1">
                    <a:tint val="82000"/>
                  </a:schemeClr>
                </a:solidFill>
              </a:defRPr>
            </a:lvl5pPr>
            <a:lvl6pPr marL="4500220" indent="0">
              <a:buNone/>
              <a:defRPr sz="3150">
                <a:solidFill>
                  <a:schemeClr val="tx1">
                    <a:tint val="82000"/>
                  </a:schemeClr>
                </a:solidFill>
              </a:defRPr>
            </a:lvl6pPr>
            <a:lvl7pPr marL="5400264" indent="0">
              <a:buNone/>
              <a:defRPr sz="3150">
                <a:solidFill>
                  <a:schemeClr val="tx1">
                    <a:tint val="82000"/>
                  </a:schemeClr>
                </a:solidFill>
              </a:defRPr>
            </a:lvl7pPr>
            <a:lvl8pPr marL="6300307" indent="0">
              <a:buNone/>
              <a:defRPr sz="3150">
                <a:solidFill>
                  <a:schemeClr val="tx1">
                    <a:tint val="82000"/>
                  </a:schemeClr>
                </a:solidFill>
              </a:defRPr>
            </a:lvl8pPr>
            <a:lvl9pPr marL="7200351" indent="0">
              <a:buNone/>
              <a:defRPr sz="315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ACF9-EF72-4A49-A6B9-684D8417067D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93C2-3ECC-4ED5-A8ED-715679E94B8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64465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9583264"/>
            <a:ext cx="7650282" cy="2284150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9583264"/>
            <a:ext cx="7650282" cy="2284150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ACF9-EF72-4A49-A6B9-684D8417067D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93C2-3ECC-4ED5-A8ED-715679E94B8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75464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1916661"/>
            <a:ext cx="15525572" cy="695828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2" y="8824938"/>
            <a:ext cx="7615123" cy="4324966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2" y="13149904"/>
            <a:ext cx="7615123" cy="1934152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7" y="8824938"/>
            <a:ext cx="7652626" cy="4324966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7" y="13149904"/>
            <a:ext cx="7652626" cy="1934152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ACF9-EF72-4A49-A6B9-684D8417067D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93C2-3ECC-4ED5-A8ED-715679E94B8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31239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ACF9-EF72-4A49-A6B9-684D8417067D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93C2-3ECC-4ED5-A8ED-715679E94B8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35789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ACF9-EF72-4A49-A6B9-684D8417067D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93C2-3ECC-4ED5-A8ED-715679E94B8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68602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2399982"/>
            <a:ext cx="5805682" cy="839993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5183304"/>
            <a:ext cx="9112836" cy="25583147"/>
          </a:xfrm>
        </p:spPr>
        <p:txBody>
          <a:bodyPr/>
          <a:lstStyle>
            <a:lvl1pPr>
              <a:defRPr sz="6300"/>
            </a:lvl1pPr>
            <a:lvl2pPr>
              <a:defRPr sz="5512"/>
            </a:lvl2pPr>
            <a:lvl3pPr>
              <a:defRPr sz="4725"/>
            </a:lvl3pPr>
            <a:lvl4pPr>
              <a:defRPr sz="3937"/>
            </a:lvl4pPr>
            <a:lvl5pPr>
              <a:defRPr sz="3937"/>
            </a:lvl5pPr>
            <a:lvl6pPr>
              <a:defRPr sz="3937"/>
            </a:lvl6pPr>
            <a:lvl7pPr>
              <a:defRPr sz="3937"/>
            </a:lvl7pPr>
            <a:lvl8pPr>
              <a:defRPr sz="3937"/>
            </a:lvl8pPr>
            <a:lvl9pPr>
              <a:defRPr sz="393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10799922"/>
            <a:ext cx="5805682" cy="20008190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ACF9-EF72-4A49-A6B9-684D8417067D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93C2-3ECC-4ED5-A8ED-715679E94B8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9159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2399982"/>
            <a:ext cx="5805682" cy="839993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5183304"/>
            <a:ext cx="9112836" cy="25583147"/>
          </a:xfrm>
        </p:spPr>
        <p:txBody>
          <a:bodyPr anchor="t"/>
          <a:lstStyle>
            <a:lvl1pPr marL="0" indent="0">
              <a:buNone/>
              <a:defRPr sz="6300"/>
            </a:lvl1pPr>
            <a:lvl2pPr marL="900044" indent="0">
              <a:buNone/>
              <a:defRPr sz="5512"/>
            </a:lvl2pPr>
            <a:lvl3pPr marL="1800088" indent="0">
              <a:buNone/>
              <a:defRPr sz="4725"/>
            </a:lvl3pPr>
            <a:lvl4pPr marL="2700132" indent="0">
              <a:buNone/>
              <a:defRPr sz="3937"/>
            </a:lvl4pPr>
            <a:lvl5pPr marL="3600176" indent="0">
              <a:buNone/>
              <a:defRPr sz="3937"/>
            </a:lvl5pPr>
            <a:lvl6pPr marL="4500220" indent="0">
              <a:buNone/>
              <a:defRPr sz="3937"/>
            </a:lvl6pPr>
            <a:lvl7pPr marL="5400264" indent="0">
              <a:buNone/>
              <a:defRPr sz="3937"/>
            </a:lvl7pPr>
            <a:lvl8pPr marL="6300307" indent="0">
              <a:buNone/>
              <a:defRPr sz="3937"/>
            </a:lvl8pPr>
            <a:lvl9pPr marL="7200351" indent="0">
              <a:buNone/>
              <a:defRPr sz="3937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10799922"/>
            <a:ext cx="5805682" cy="20008190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ACF9-EF72-4A49-A6B9-684D8417067D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93C2-3ECC-4ED5-A8ED-715679E94B8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23552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ACF9-EF72-4A49-A6B9-684D8417067D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93C2-3ECC-4ED5-A8ED-715679E94B8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7271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5" y="1916653"/>
            <a:ext cx="3881393" cy="3050811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6" y="1916653"/>
            <a:ext cx="11419171" cy="3050811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ACF9-EF72-4A49-A6B9-684D8417067D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93C2-3ECC-4ED5-A8ED-715679E94B8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0252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1916661"/>
            <a:ext cx="15525572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9583264"/>
            <a:ext cx="15525572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33366432"/>
            <a:ext cx="4050149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6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61ACF9-EF72-4A49-A6B9-684D8417067D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33366432"/>
            <a:ext cx="607522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6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33366432"/>
            <a:ext cx="4050149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6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5693C2-3ECC-4ED5-A8ED-715679E94B8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62256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800088" rtl="0" eaLnBrk="1" latinLnBrk="0" hangingPunct="1">
        <a:lnSpc>
          <a:spcPct val="90000"/>
        </a:lnSpc>
        <a:spcBef>
          <a:spcPct val="0"/>
        </a:spcBef>
        <a:buNone/>
        <a:defRPr sz="86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022" indent="-450022" algn="l" defTabSz="1800088" rtl="0" eaLnBrk="1" latinLnBrk="0" hangingPunct="1">
        <a:lnSpc>
          <a:spcPct val="90000"/>
        </a:lnSpc>
        <a:spcBef>
          <a:spcPts val="1969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1pPr>
      <a:lvl2pPr marL="1350066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2pPr>
      <a:lvl3pPr marL="2250110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937" kern="1200">
          <a:solidFill>
            <a:schemeClr val="tx1"/>
          </a:solidFill>
          <a:latin typeface="+mn-lt"/>
          <a:ea typeface="+mn-ea"/>
          <a:cs typeface="+mn-cs"/>
        </a:defRPr>
      </a:lvl3pPr>
      <a:lvl4pPr marL="3150154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4050198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950242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850285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750329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650373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1pPr>
      <a:lvl2pPr marL="90004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2pPr>
      <a:lvl3pPr marL="1800088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3pPr>
      <a:lvl4pPr marL="2700132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3600176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50022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40026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300307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200351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uadroTexto 19">
            <a:extLst>
              <a:ext uri="{FF2B5EF4-FFF2-40B4-BE49-F238E27FC236}">
                <a16:creationId xmlns:a16="http://schemas.microsoft.com/office/drawing/2014/main" id="{F40D2620-5FD7-DB71-D4E1-C6E7D91C0633}"/>
              </a:ext>
            </a:extLst>
          </p:cNvPr>
          <p:cNvSpPr txBox="1"/>
          <p:nvPr/>
        </p:nvSpPr>
        <p:spPr>
          <a:xfrm>
            <a:off x="7234050" y="695313"/>
            <a:ext cx="102314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200" b="1" dirty="0">
                <a:solidFill>
                  <a:srgbClr val="0F70B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Título del proyecto</a:t>
            </a:r>
            <a:endParaRPr lang="es-CO" sz="7200" b="1" dirty="0">
              <a:solidFill>
                <a:srgbClr val="0F70B7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7CDB22B5-D4B9-F9F7-5BC8-2D94740F871D}"/>
              </a:ext>
            </a:extLst>
          </p:cNvPr>
          <p:cNvSpPr txBox="1"/>
          <p:nvPr/>
        </p:nvSpPr>
        <p:spPr>
          <a:xfrm>
            <a:off x="7432187" y="1955974"/>
            <a:ext cx="85174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Nombres investigadores</a:t>
            </a:r>
            <a:endParaRPr lang="es-CO" sz="4000" b="1" dirty="0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8471EC2-FDAE-4E7D-AFEF-E305E8B3AF79}"/>
              </a:ext>
            </a:extLst>
          </p:cNvPr>
          <p:cNvSpPr txBox="1"/>
          <p:nvPr/>
        </p:nvSpPr>
        <p:spPr>
          <a:xfrm>
            <a:off x="7432187" y="2724192"/>
            <a:ext cx="96906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Universidad/Organización/ grupo al que pertenece</a:t>
            </a:r>
            <a:endParaRPr lang="es-CO" sz="3200" dirty="0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0" name="Imagen 29" descr="Texto&#10;&#10;El contenido generado por IA puede ser incorrecto.">
            <a:extLst>
              <a:ext uri="{FF2B5EF4-FFF2-40B4-BE49-F238E27FC236}">
                <a16:creationId xmlns:a16="http://schemas.microsoft.com/office/drawing/2014/main" id="{3FC6BE74-F4EB-37AB-9970-6B2C030B07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43" y="1017117"/>
            <a:ext cx="5506509" cy="2585599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53EF82B0-C143-EC6A-600E-24044C449325}"/>
              </a:ext>
            </a:extLst>
          </p:cNvPr>
          <p:cNvSpPr txBox="1"/>
          <p:nvPr/>
        </p:nvSpPr>
        <p:spPr>
          <a:xfrm>
            <a:off x="7889863" y="33909422"/>
            <a:ext cx="2353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0F70B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Patrocina:</a:t>
            </a:r>
            <a:endParaRPr lang="es-CO" sz="3200" dirty="0">
              <a:solidFill>
                <a:srgbClr val="0F70B7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5" name="Imagen 34" descr="Dibujo en blanco y negro&#10;&#10;El contenido generado por IA puede ser incorrecto.">
            <a:extLst>
              <a:ext uri="{FF2B5EF4-FFF2-40B4-BE49-F238E27FC236}">
                <a16:creationId xmlns:a16="http://schemas.microsoft.com/office/drawing/2014/main" id="{D4F7D673-9918-9F42-1167-B6AE91556C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0349" y="33430323"/>
            <a:ext cx="1458577" cy="1791726"/>
          </a:xfrm>
          <a:prstGeom prst="rect">
            <a:avLst/>
          </a:prstGeom>
        </p:spPr>
      </p:pic>
      <p:pic>
        <p:nvPicPr>
          <p:cNvPr id="39" name="Imagen 38" descr="Logotipo&#10;&#10;El contenido generado por IA puede ser incorrecto.">
            <a:extLst>
              <a:ext uri="{FF2B5EF4-FFF2-40B4-BE49-F238E27FC236}">
                <a16:creationId xmlns:a16="http://schemas.microsoft.com/office/drawing/2014/main" id="{0429B889-CDB5-6F70-E009-7A53ECEB90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3" t="8566" r="20279" b="10206"/>
          <a:stretch>
            <a:fillRect/>
          </a:stretch>
        </p:blipFill>
        <p:spPr>
          <a:xfrm>
            <a:off x="13632048" y="33387395"/>
            <a:ext cx="1283363" cy="1771450"/>
          </a:xfrm>
          <a:prstGeom prst="rect">
            <a:avLst/>
          </a:prstGeom>
        </p:spPr>
      </p:pic>
      <p:pic>
        <p:nvPicPr>
          <p:cNvPr id="43" name="Imagen 42" descr="Logotipo&#10;&#10;El contenido generado por IA puede ser incorrecto.">
            <a:extLst>
              <a:ext uri="{FF2B5EF4-FFF2-40B4-BE49-F238E27FC236}">
                <a16:creationId xmlns:a16="http://schemas.microsoft.com/office/drawing/2014/main" id="{5A831E9C-985B-68E2-B0E4-E86482DB74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" t="6308" r="1565" b="6093"/>
          <a:stretch>
            <a:fillRect/>
          </a:stretch>
        </p:blipFill>
        <p:spPr>
          <a:xfrm>
            <a:off x="10386074" y="33678289"/>
            <a:ext cx="2800661" cy="1217912"/>
          </a:xfrm>
          <a:prstGeom prst="rect">
            <a:avLst/>
          </a:prstGeom>
        </p:spPr>
      </p:pic>
      <p:pic>
        <p:nvPicPr>
          <p:cNvPr id="49" name="Imagen 48" descr="Logotipo&#10;&#10;El contenido generado por IA puede ser incorrecto.">
            <a:extLst>
              <a:ext uri="{FF2B5EF4-FFF2-40B4-BE49-F238E27FC236}">
                <a16:creationId xmlns:a16="http://schemas.microsoft.com/office/drawing/2014/main" id="{C4133592-2D64-C14A-5AE4-EC53DBAB69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933" y="33489297"/>
            <a:ext cx="3705254" cy="1595896"/>
          </a:xfrm>
          <a:prstGeom prst="rect">
            <a:avLst/>
          </a:prstGeom>
        </p:spPr>
      </p:pic>
      <p:pic>
        <p:nvPicPr>
          <p:cNvPr id="51" name="Imagen 50" descr="Logotipo&#10;&#10;El contenido generado por IA puede ser incorrecto.">
            <a:extLst>
              <a:ext uri="{FF2B5EF4-FFF2-40B4-BE49-F238E27FC236}">
                <a16:creationId xmlns:a16="http://schemas.microsoft.com/office/drawing/2014/main" id="{A80622FD-E3CA-9C3C-6589-B901FF3934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895" y="33430323"/>
            <a:ext cx="2134948" cy="1685595"/>
          </a:xfrm>
          <a:prstGeom prst="rect">
            <a:avLst/>
          </a:prstGeom>
        </p:spPr>
      </p:pic>
      <p:sp>
        <p:nvSpPr>
          <p:cNvPr id="52" name="CuadroTexto 51">
            <a:extLst>
              <a:ext uri="{FF2B5EF4-FFF2-40B4-BE49-F238E27FC236}">
                <a16:creationId xmlns:a16="http://schemas.microsoft.com/office/drawing/2014/main" id="{B8336975-072E-2B23-DF30-D7E834798145}"/>
              </a:ext>
            </a:extLst>
          </p:cNvPr>
          <p:cNvSpPr txBox="1"/>
          <p:nvPr/>
        </p:nvSpPr>
        <p:spPr>
          <a:xfrm>
            <a:off x="3412843" y="11412094"/>
            <a:ext cx="118009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latin typeface="Verdana" panose="020B0604030504040204" pitchFamily="34" charset="0"/>
                <a:ea typeface="Verdana" panose="020B0604030504040204" pitchFamily="34" charset="0"/>
              </a:rPr>
              <a:t>Objetivos, materiales y métodos, resultados y</a:t>
            </a:r>
          </a:p>
          <a:p>
            <a:endParaRPr lang="es-MX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MX" sz="2400" dirty="0">
                <a:latin typeface="Verdana" panose="020B0604030504040204" pitchFamily="34" charset="0"/>
                <a:ea typeface="Verdana" panose="020B0604030504040204" pitchFamily="34" charset="0"/>
              </a:rPr>
              <a:t>discusión, bibliografía.</a:t>
            </a:r>
          </a:p>
          <a:p>
            <a:endParaRPr lang="es-MX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MX" sz="2400" dirty="0">
                <a:latin typeface="Verdana" panose="020B0604030504040204" pitchFamily="34" charset="0"/>
                <a:ea typeface="Verdana" panose="020B0604030504040204" pitchFamily="34" charset="0"/>
              </a:rPr>
              <a:t>Es mejor combinar textos cortos con imágenes, figuras o tablas.</a:t>
            </a:r>
          </a:p>
          <a:p>
            <a:endParaRPr lang="es-MX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MX" sz="2400" dirty="0">
                <a:latin typeface="Verdana" panose="020B0604030504040204" pitchFamily="34" charset="0"/>
                <a:ea typeface="Verdana" panose="020B0604030504040204" pitchFamily="34" charset="0"/>
              </a:rPr>
              <a:t>Cada imagen, figura o tabla debe tener un título descriptivo.</a:t>
            </a:r>
            <a:endParaRPr lang="es-CO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65F11F90-F482-3B39-37CB-A4B75FEFAAA7}"/>
              </a:ext>
            </a:extLst>
          </p:cNvPr>
          <p:cNvSpPr txBox="1"/>
          <p:nvPr/>
        </p:nvSpPr>
        <p:spPr>
          <a:xfrm>
            <a:off x="3504797" y="5783738"/>
            <a:ext cx="102314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000" b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Título</a:t>
            </a:r>
            <a:endParaRPr lang="es-CO" sz="6000" b="1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5085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BDF83F950FFFE4E8DCEE3FACF0F9183" ma:contentTypeVersion="14" ma:contentTypeDescription="Crear nuevo documento." ma:contentTypeScope="" ma:versionID="06be9284c385d78c6a75b62dd25853d6">
  <xsd:schema xmlns:xsd="http://www.w3.org/2001/XMLSchema" xmlns:xs="http://www.w3.org/2001/XMLSchema" xmlns:p="http://schemas.microsoft.com/office/2006/metadata/properties" xmlns:ns2="e12b4136-6a85-42d1-835d-257641fbd29e" xmlns:ns3="965f19c7-9d19-4c7b-afd3-bde8f4a9dbe5" targetNamespace="http://schemas.microsoft.com/office/2006/metadata/properties" ma:root="true" ma:fieldsID="e3a7805f6af65c35b2d54516f3af662b" ns2:_="" ns3:_="">
    <xsd:import namespace="e12b4136-6a85-42d1-835d-257641fbd29e"/>
    <xsd:import namespace="965f19c7-9d19-4c7b-afd3-bde8f4a9dbe5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2b4136-6a85-42d1-835d-257641fbd29e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Etiquetas de imagen" ma:readOnly="false" ma:fieldId="{5cf76f15-5ced-4ddc-b409-7134ff3c332f}" ma:taxonomyMulti="true" ma:sspId="47ec1249-a48c-4968-bfb0-a566660bd3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5f19c7-9d19-4c7b-afd3-bde8f4a9dbe5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c5ed69aa-7d5f-4ff8-82cb-4e7bc1e42460}" ma:internalName="TaxCatchAll" ma:showField="CatchAllData" ma:web="965f19c7-9d19-4c7b-afd3-bde8f4a9db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12b4136-6a85-42d1-835d-257641fbd29e">
      <Terms xmlns="http://schemas.microsoft.com/office/infopath/2007/PartnerControls"/>
    </lcf76f155ced4ddcb4097134ff3c332f>
    <TaxCatchAll xmlns="965f19c7-9d19-4c7b-afd3-bde8f4a9dbe5" xsi:nil="true"/>
  </documentManagement>
</p:properties>
</file>

<file path=customXml/itemProps1.xml><?xml version="1.0" encoding="utf-8"?>
<ds:datastoreItem xmlns:ds="http://schemas.openxmlformats.org/officeDocument/2006/customXml" ds:itemID="{1FBD3862-D86D-464A-BEE5-680A9925DA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12b4136-6a85-42d1-835d-257641fbd29e"/>
    <ds:schemaRef ds:uri="965f19c7-9d19-4c7b-afd3-bde8f4a9db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2F18582-7868-4F7B-82D2-489CAA0B33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0AEDB6-77A9-4517-A04A-F4B480EB95F0}">
  <ds:schemaRefs>
    <ds:schemaRef ds:uri="http://schemas.microsoft.com/office/2006/metadata/properties"/>
    <ds:schemaRef ds:uri="http://schemas.microsoft.com/office/infopath/2007/PartnerControls"/>
    <ds:schemaRef ds:uri="e12b4136-6a85-42d1-835d-257641fbd29e"/>
    <ds:schemaRef ds:uri="965f19c7-9d19-4c7b-afd3-bde8f4a9dbe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</TotalTime>
  <Words>55</Words>
  <Application>Microsoft Office PowerPoint</Application>
  <PresentationFormat>Personalizado</PresentationFormat>
  <Paragraphs>13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Verdana</vt:lpstr>
      <vt:lpstr>Arial</vt:lpstr>
      <vt:lpstr>Aptos Display</vt:lpstr>
      <vt:lpstr>Aptos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Paola Andrea Quiñones Walteros</dc:creator>
  <cp:lastModifiedBy>Paola Andrea Quiñones Walteros</cp:lastModifiedBy>
  <cp:revision>4</cp:revision>
  <dcterms:created xsi:type="dcterms:W3CDTF">2025-07-22T16:36:08Z</dcterms:created>
  <dcterms:modified xsi:type="dcterms:W3CDTF">2025-09-20T16:30:18Z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0x010100ABDF83F950FFFE4E8DCEE3FACF0F9183</vt:lpwstr>
  </property>
  <property fmtid="{D5CDD505-2E9C-101B-9397-08002B2CF9AE}" pid="3" name="MediaServiceImageTags">
    <vt:lpwstr/>
  </property>
</Properties>
</file>