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267" r:id="rId6"/>
    <p:sldId id="268" r:id="rId7"/>
    <p:sldId id="269" r:id="rId8"/>
    <p:sldId id="272" r:id="rId9"/>
    <p:sldId id="271" r:id="rId10"/>
    <p:sldId id="270" r:id="rId11"/>
    <p:sldId id="273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BD"/>
    <a:srgbClr val="2045A0"/>
    <a:srgbClr val="931919"/>
    <a:srgbClr val="2F6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14842-6754-2EE0-72DA-DF5357D31481}" v="2" dt="2025-09-02T19:19:59.565"/>
    <p1510:client id="{F91097E2-A6B8-81DB-A66E-4E209F226C27}" v="2" dt="2025-09-01T20:22:37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Andrea Quiñones Walteros" userId="015306c2-87ab-4d32-9be9-723eaa92ad69" providerId="ADAL" clId="{DFC09808-BD56-41BC-904C-C9CE85ACAD37}"/>
    <pc:docChg chg="custSel addSld modSld sldOrd">
      <pc:chgData name="Paola Andrea Quiñones Walteros" userId="015306c2-87ab-4d32-9be9-723eaa92ad69" providerId="ADAL" clId="{DFC09808-BD56-41BC-904C-C9CE85ACAD37}" dt="2025-07-31T18:57:37.141" v="32" actId="207"/>
      <pc:docMkLst>
        <pc:docMk/>
      </pc:docMkLst>
      <pc:sldChg chg="setBg">
        <pc:chgData name="Paola Andrea Quiñones Walteros" userId="015306c2-87ab-4d32-9be9-723eaa92ad69" providerId="ADAL" clId="{DFC09808-BD56-41BC-904C-C9CE85ACAD37}" dt="2025-07-31T18:50:15.261" v="5"/>
        <pc:sldMkLst>
          <pc:docMk/>
          <pc:sldMk cId="851831569" sldId="256"/>
        </pc:sldMkLst>
      </pc:sldChg>
      <pc:sldChg chg="ord setBg">
        <pc:chgData name="Paola Andrea Quiñones Walteros" userId="015306c2-87ab-4d32-9be9-723eaa92ad69" providerId="ADAL" clId="{DFC09808-BD56-41BC-904C-C9CE85ACAD37}" dt="2025-07-31T18:52:10.407" v="29"/>
        <pc:sldMkLst>
          <pc:docMk/>
          <pc:sldMk cId="2187713567" sldId="257"/>
        </pc:sldMkLst>
      </pc:sldChg>
      <pc:sldChg chg="ord setBg">
        <pc:chgData name="Paola Andrea Quiñones Walteros" userId="015306c2-87ab-4d32-9be9-723eaa92ad69" providerId="ADAL" clId="{DFC09808-BD56-41BC-904C-C9CE85ACAD37}" dt="2025-07-31T18:52:08.527" v="27"/>
        <pc:sldMkLst>
          <pc:docMk/>
          <pc:sldMk cId="4094228129" sldId="258"/>
        </pc:sldMkLst>
      </pc:sldChg>
      <pc:sldChg chg="setBg">
        <pc:chgData name="Paola Andrea Quiñones Walteros" userId="015306c2-87ab-4d32-9be9-723eaa92ad69" providerId="ADAL" clId="{DFC09808-BD56-41BC-904C-C9CE85ACAD37}" dt="2025-07-31T18:50:56.965" v="13"/>
        <pc:sldMkLst>
          <pc:docMk/>
          <pc:sldMk cId="3739334169" sldId="259"/>
        </pc:sldMkLst>
      </pc:sldChg>
      <pc:sldChg chg="addSp modSp mod ord setBg">
        <pc:chgData name="Paola Andrea Quiñones Walteros" userId="015306c2-87ab-4d32-9be9-723eaa92ad69" providerId="ADAL" clId="{DFC09808-BD56-41BC-904C-C9CE85ACAD37}" dt="2025-07-31T18:52:11.882" v="31"/>
        <pc:sldMkLst>
          <pc:docMk/>
          <pc:sldMk cId="1565887140" sldId="260"/>
        </pc:sldMkLst>
      </pc:sldChg>
      <pc:sldChg chg="setBg">
        <pc:chgData name="Paola Andrea Quiñones Walteros" userId="015306c2-87ab-4d32-9be9-723eaa92ad69" providerId="ADAL" clId="{DFC09808-BD56-41BC-904C-C9CE85ACAD37}" dt="2025-07-31T18:50:06.026" v="3"/>
        <pc:sldMkLst>
          <pc:docMk/>
          <pc:sldMk cId="270966219" sldId="261"/>
        </pc:sldMkLst>
      </pc:sldChg>
      <pc:sldChg chg="setBg">
        <pc:chgData name="Paola Andrea Quiñones Walteros" userId="015306c2-87ab-4d32-9be9-723eaa92ad69" providerId="ADAL" clId="{DFC09808-BD56-41BC-904C-C9CE85ACAD37}" dt="2025-07-31T18:49:57.513" v="1"/>
        <pc:sldMkLst>
          <pc:docMk/>
          <pc:sldMk cId="3137405471" sldId="262"/>
        </pc:sldMkLst>
      </pc:sldChg>
      <pc:sldChg chg="addSp delSp modSp add mod setBg">
        <pc:chgData name="Paola Andrea Quiñones Walteros" userId="015306c2-87ab-4d32-9be9-723eaa92ad69" providerId="ADAL" clId="{DFC09808-BD56-41BC-904C-C9CE85ACAD37}" dt="2025-07-31T18:57:37.141" v="32" actId="207"/>
        <pc:sldMkLst>
          <pc:docMk/>
          <pc:sldMk cId="2497002030" sldId="263"/>
        </pc:sldMkLst>
      </pc:sldChg>
    </pc:docChg>
  </pc:docChgLst>
  <pc:docChgLst>
    <pc:chgData name="Carolina   Giraldo Gomez" userId="S::carolina.giraldo@javerianacali.edu.co::af2226ed-290b-4571-8592-2b0436cb3e0e" providerId="AD" clId="Web-{F91097E2-A6B8-81DB-A66E-4E209F226C27}"/>
    <pc:docChg chg="modSld">
      <pc:chgData name="Carolina   Giraldo Gomez" userId="S::carolina.giraldo@javerianacali.edu.co::af2226ed-290b-4571-8592-2b0436cb3e0e" providerId="AD" clId="Web-{F91097E2-A6B8-81DB-A66E-4E209F226C27}" dt="2025-09-01T20:22:37.166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F91097E2-A6B8-81DB-A66E-4E209F226C27}" dt="2025-09-01T20:22:37.166" v="1" actId="1076"/>
        <pc:sldMkLst>
          <pc:docMk/>
          <pc:sldMk cId="4094228129" sldId="258"/>
        </pc:sldMkLst>
        <pc:picChg chg="mod">
          <ac:chgData name="Carolina   Giraldo Gomez" userId="S::carolina.giraldo@javerianacali.edu.co::af2226ed-290b-4571-8592-2b0436cb3e0e" providerId="AD" clId="Web-{F91097E2-A6B8-81DB-A66E-4E209F226C27}" dt="2025-09-01T20:22:37.166" v="1" actId="1076"/>
          <ac:picMkLst>
            <pc:docMk/>
            <pc:sldMk cId="4094228129" sldId="258"/>
            <ac:picMk id="5" creationId="{59EA259F-EBCD-FA88-FBA4-569032EDC5D2}"/>
          </ac:picMkLst>
        </pc:picChg>
      </pc:sldChg>
    </pc:docChg>
  </pc:docChgLst>
  <pc:docChgLst>
    <pc:chgData name="Carolina   Giraldo Gomez" userId="S::carolina.giraldo@javerianacali.edu.co::af2226ed-290b-4571-8592-2b0436cb3e0e" providerId="AD" clId="Web-{49514842-6754-2EE0-72DA-DF5357D31481}"/>
    <pc:docChg chg="modSld">
      <pc:chgData name="Carolina   Giraldo Gomez" userId="S::carolina.giraldo@javerianacali.edu.co::af2226ed-290b-4571-8592-2b0436cb3e0e" providerId="AD" clId="Web-{49514842-6754-2EE0-72DA-DF5357D31481}" dt="2025-09-02T19:19:59.565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49514842-6754-2EE0-72DA-DF5357D31481}" dt="2025-09-02T19:19:59.565" v="1" actId="1076"/>
        <pc:sldMkLst>
          <pc:docMk/>
          <pc:sldMk cId="3739334169" sldId="259"/>
        </pc:sldMkLst>
        <pc:picChg chg="mod">
          <ac:chgData name="Carolina   Giraldo Gomez" userId="S::carolina.giraldo@javerianacali.edu.co::af2226ed-290b-4571-8592-2b0436cb3e0e" providerId="AD" clId="Web-{49514842-6754-2EE0-72DA-DF5357D31481}" dt="2025-09-02T19:19:59.565" v="1" actId="1076"/>
          <ac:picMkLst>
            <pc:docMk/>
            <pc:sldMk cId="3739334169" sldId="259"/>
            <ac:picMk id="5" creationId="{6EDA9C6C-D8C3-E771-D580-BE9253AB95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E24A8-7758-45C1-8729-A1CB88404139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88292-588B-475F-B49D-46F2EFDB20C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927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45CBA-3CEF-7BDB-39FE-D8D25DCF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1A2D6D-64B5-251E-1A63-90B2FB050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A8B4D70-BB0E-D118-DFEC-ED03506A4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err="1"/>
              <a:t>bb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1BD1EC-BC42-680F-DF51-AC61C161F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88292-588B-475F-B49D-46F2EFDB20C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57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58FF5-7433-1A5A-51E7-2DF862EE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4EE4C4-FC88-448D-838E-A38E84B89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D588BE-BC22-6796-9C97-7EFF4238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922504-6C9B-7996-E94A-FC49BAEC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F8B25A-EB9F-D99F-AAF8-DCA55F0B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772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D6EB7-D37B-ACA2-5E10-1C1FB12C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F0094-DE57-0A7F-A2CE-2F8897C0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D7974A-469B-53B7-FD47-43511E55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3910CB-4271-FC5B-2063-D8FF7804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4593B6-F34D-4682-CAB4-A7851386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30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A0F40-E81C-C39E-8329-AF131FCDB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E9D679-9293-6DB1-1DFC-8E4A6E485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E9CD1A-2178-51D9-3F1E-177732CC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18EBDB-715D-4BE3-FDE3-4697B3EAB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0B908-FCD7-D9B5-5FE9-70980C2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489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5BC36-98A5-8CBA-5F4A-E29D6954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A151FB-1979-6A8D-3AF1-6E05B588A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0DD711-AA53-8E8F-C936-2F69F361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42599-2E07-14F0-DD75-CEF0DC68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D01AD5-998A-2BB8-DF69-CAD54457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0E94E4-0DAB-1626-40E2-8EF4EB5B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753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F44E2-6B41-C784-D87D-DB318D4B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63E93A-FE72-E944-C15D-177F1E9B9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7FCA9-2C7F-EE9C-6E6E-44ED52C4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051570-EC9F-B083-83CC-9B2E82B54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8F1736-E027-9F70-4A7B-2E4AB2135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7D7395-555D-BD55-27AF-E254B8B8D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42F04A-BF91-7CA6-CB44-D89E6A80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C2D1FB-D566-9792-001A-CBC32DB0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35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EC72D-EBF3-0020-F24F-B2D85BC7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DDAA82-5778-30CB-D7BD-664D0B2B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A4087E-C4DB-6498-6490-11DB7C74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4C1999-0338-DC55-30B6-A4083F91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18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A54013-807C-0A4E-470D-22459427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64DCC9-8047-E8F0-2F4B-D5BB1A2A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1AAB16-8F13-E850-FDE5-E75A10A2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69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82C7E-7EF7-65C2-2E3A-8E2D4CE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87AA6-3137-1053-6D0C-260B5936A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0FDEF3-BBA8-DD87-E908-6D1F1AA43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57B64-D10D-31F8-D39E-B73005DE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81B1-2FA9-7538-DFD9-5DD5A8D64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F8F167-AFD0-E715-9DF5-83FEF1F6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433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6239-B796-659E-D949-9516352D0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A589B2-BC11-EC39-5E8C-DF844252A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6272AB-7D43-58D2-9784-A056EBB8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498402-C440-BDE0-C017-1719695E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1A3FF3-9D4B-F07E-33EE-3D0C6E47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B1E421-92B9-359A-4DF6-5FF08C5C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6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B043A-C3DE-D58E-9C5A-D4A48114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691D38-EC2E-E8E7-D1B3-B2ABA2178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2F5FCC-7E23-2112-C869-5FC12D1A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3B939-DF08-2B37-8523-CF3C54BD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A7DE2B-B280-20F5-39F6-A62D123E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36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16CFEA-E775-4AD4-E145-65CDE2E15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69DC6C-C9CF-9784-892D-797B1CAA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73D3E-CD4C-2D44-345A-E0C9526C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704A93-9CDB-EB01-B5AE-961A0611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B41B9-DDD1-81D4-D420-A9BB0B23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654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DBBB83-A1F5-CCF6-CA6F-F0D5D092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E200AB-7F2B-5C09-1B62-88FF0BD2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3844B-0BAF-6D8C-F530-345C268CE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27B40-06F5-A309-EDD5-E4A7DC03B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5C8E-DF7A-AF5B-3847-2B7E5C149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3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2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12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svg"/><Relationship Id="rId7" Type="http://schemas.openxmlformats.org/officeDocument/2006/relationships/image" Target="../media/image1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7.svg"/><Relationship Id="rId10" Type="http://schemas.openxmlformats.org/officeDocument/2006/relationships/image" Target="../media/image15.png"/><Relationship Id="rId4" Type="http://schemas.openxmlformats.org/officeDocument/2006/relationships/image" Target="../media/image36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svg"/><Relationship Id="rId18" Type="http://schemas.openxmlformats.org/officeDocument/2006/relationships/image" Target="../media/image50.png"/><Relationship Id="rId3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9.svg"/><Relationship Id="rId2" Type="http://schemas.openxmlformats.org/officeDocument/2006/relationships/image" Target="../media/image4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45.svg"/><Relationship Id="rId5" Type="http://schemas.openxmlformats.org/officeDocument/2006/relationships/image" Target="../media/image43.svg"/><Relationship Id="rId15" Type="http://schemas.openxmlformats.org/officeDocument/2006/relationships/image" Target="../media/image47.svg"/><Relationship Id="rId10" Type="http://schemas.openxmlformats.org/officeDocument/2006/relationships/image" Target="../media/image44.png"/><Relationship Id="rId19" Type="http://schemas.openxmlformats.org/officeDocument/2006/relationships/image" Target="../media/image51.svg"/><Relationship Id="rId4" Type="http://schemas.openxmlformats.org/officeDocument/2006/relationships/image" Target="../media/image42.png"/><Relationship Id="rId9" Type="http://schemas.openxmlformats.org/officeDocument/2006/relationships/image" Target="../media/image31.sv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FF7D0-FEDA-246F-F9F0-AFF69949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D37533E3-11CB-F222-C669-11B73F602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" y="0"/>
            <a:ext cx="12189907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2FC94BEB-D578-B5E3-CEE0-A0D56C339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01" y="1560786"/>
            <a:ext cx="7448207" cy="3258207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28E18454-6814-161E-8DBC-57EE174BD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55849" y="3304683"/>
            <a:ext cx="3553317" cy="3553317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8B8C26DC-BA46-C8CA-C0D7-F9E1861EFC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57529" y="3523758"/>
            <a:ext cx="4407285" cy="3470877"/>
          </a:xfrm>
          <a:prstGeom prst="rect">
            <a:avLst/>
          </a:prstGeom>
        </p:spPr>
      </p:pic>
      <p:pic>
        <p:nvPicPr>
          <p:cNvPr id="11" name="Imagen 10" descr="Texto&#10;&#10;El contenido generado por IA puede ser incorrecto.">
            <a:extLst>
              <a:ext uri="{FF2B5EF4-FFF2-40B4-BE49-F238E27FC236}">
                <a16:creationId xmlns:a16="http://schemas.microsoft.com/office/drawing/2014/main" id="{E9D58CF6-F563-7D9C-BAAB-E38FB43180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960" y="-81050"/>
            <a:ext cx="2576691" cy="106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55B243FA-56F2-A133-56EB-9BE0F2293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03814"/>
            <a:ext cx="12192000" cy="572264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622793F7-763B-5050-C259-0E52E1AEF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125" y="1211818"/>
            <a:ext cx="2833643" cy="5820457"/>
          </a:xfrm>
          <a:prstGeom prst="rect">
            <a:avLst/>
          </a:prstGeom>
        </p:spPr>
      </p:pic>
      <p:pic>
        <p:nvPicPr>
          <p:cNvPr id="22" name="Imagen 2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90383C3-1197-7EE3-F56E-0D0847651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6722A46F-B051-43EE-0A76-36418DB44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Imagen 2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5756A780-9A9A-765A-2FC0-166AFD24B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AF9DAD-8B56-9C42-0C40-6119A3373DC7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025F12-2F46-670D-A5C4-2D4CBE80C6E7}"/>
              </a:ext>
            </a:extLst>
          </p:cNvPr>
          <p:cNvSpPr txBox="1"/>
          <p:nvPr/>
        </p:nvSpPr>
        <p:spPr>
          <a:xfrm>
            <a:off x="5444359" y="339715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3F3CB4-35CA-BD83-FF9C-93899F5D3F19}"/>
              </a:ext>
            </a:extLst>
          </p:cNvPr>
          <p:cNvSpPr txBox="1"/>
          <p:nvPr/>
        </p:nvSpPr>
        <p:spPr>
          <a:xfrm>
            <a:off x="5554718" y="442191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2102-4CEE-0073-4569-F2D68322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0C0918D-9178-62F2-6B16-BF360692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BB5F17D-60AA-0822-6C4A-B710C1087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CCD3812-E665-0E38-C359-BCA9F642F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04295" y="4465051"/>
            <a:ext cx="4569232" cy="372263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5B07A96C-7C7A-7EF3-A40F-51CD5DD7575B}"/>
              </a:ext>
            </a:extLst>
          </p:cNvPr>
          <p:cNvSpPr/>
          <p:nvPr/>
        </p:nvSpPr>
        <p:spPr>
          <a:xfrm>
            <a:off x="9296400" y="5430747"/>
            <a:ext cx="3788980" cy="3788980"/>
          </a:xfrm>
          <a:prstGeom prst="ellipse">
            <a:avLst/>
          </a:prstGeom>
          <a:solidFill>
            <a:srgbClr val="007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7DC8C3A-ED68-0C5E-0FBE-FFD70F38F767}"/>
              </a:ext>
            </a:extLst>
          </p:cNvPr>
          <p:cNvSpPr/>
          <p:nvPr/>
        </p:nvSpPr>
        <p:spPr>
          <a:xfrm>
            <a:off x="9655749" y="5933399"/>
            <a:ext cx="302127" cy="302127"/>
          </a:xfrm>
          <a:prstGeom prst="ellipse">
            <a:avLst/>
          </a:prstGeom>
          <a:solidFill>
            <a:srgbClr val="2045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EB756C3E-FEA0-18EC-0909-B26A370D9D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645275C-75FB-DE2C-6F41-1767C0365958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31EF84-E69D-53E9-73D9-EF5117258FC5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5ED85D8-4709-1B9B-B1CA-B0A1C992831E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552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26B96-04BB-7CEA-7DBD-C1D9837E7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5EB423C-86B6-6D75-987C-F5214E0E0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E7CC58BB-2D4D-1C23-1A44-08173C0B5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A83BC3-50E3-8958-EC9A-68729407C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5783" y="1315453"/>
            <a:ext cx="4296598" cy="5542547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74228ED7-76A4-0FE0-24FD-991F392CB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6442" y="3866232"/>
            <a:ext cx="3085849" cy="3329614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612C0C4F-F55F-9585-34B1-BBC77E910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5087" y="5165558"/>
            <a:ext cx="2181478" cy="2353803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7D62E1A8-3753-DEC9-8E97-65FBBF0FE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240522">
            <a:off x="-951459" y="3822472"/>
            <a:ext cx="2615136" cy="2821717"/>
          </a:xfrm>
          <a:prstGeom prst="rect">
            <a:avLst/>
          </a:prstGeom>
        </p:spPr>
      </p:pic>
      <p:pic>
        <p:nvPicPr>
          <p:cNvPr id="2" name="Imagen 1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A509212A-4084-8BF0-E91D-067582F675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C3DEE50-D1B6-4610-77FC-1F0E84770D75}"/>
              </a:ext>
            </a:extLst>
          </p:cNvPr>
          <p:cNvSpPr txBox="1"/>
          <p:nvPr/>
        </p:nvSpPr>
        <p:spPr>
          <a:xfrm>
            <a:off x="2214410" y="254995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EEB9622-571E-915E-0967-92205E9ABB29}"/>
              </a:ext>
            </a:extLst>
          </p:cNvPr>
          <p:cNvSpPr txBox="1"/>
          <p:nvPr/>
        </p:nvSpPr>
        <p:spPr>
          <a:xfrm>
            <a:off x="2214410" y="3382088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25D781-3F44-1F76-26BE-032504459B51}"/>
              </a:ext>
            </a:extLst>
          </p:cNvPr>
          <p:cNvSpPr txBox="1"/>
          <p:nvPr/>
        </p:nvSpPr>
        <p:spPr>
          <a:xfrm>
            <a:off x="2230452" y="4214219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7B67C21-94C7-CCA0-EBD6-0CD199F7ABFB}"/>
              </a:ext>
            </a:extLst>
          </p:cNvPr>
          <p:cNvSpPr txBox="1"/>
          <p:nvPr/>
        </p:nvSpPr>
        <p:spPr>
          <a:xfrm>
            <a:off x="8417357" y="254995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43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7B85-3B19-37C1-FDD6-CEC0B662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20B2818-032B-3626-C746-BFB9ABF38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B2EF0409-15BD-C501-D9C0-E81B01C4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B7EEAAC-3DE7-7A17-4FDD-9D37F200F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38274"/>
            <a:ext cx="12192000" cy="141972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660A20C4-0C9B-A601-74FA-6B154B80E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76354" y="3358147"/>
            <a:ext cx="3390108" cy="3666707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0D677B63-1155-44E5-A727-332D0AF8FF42}"/>
              </a:ext>
            </a:extLst>
          </p:cNvPr>
          <p:cNvSpPr/>
          <p:nvPr/>
        </p:nvSpPr>
        <p:spPr>
          <a:xfrm>
            <a:off x="588579" y="1605040"/>
            <a:ext cx="4361793" cy="436179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92B72449-F530-B33F-7F81-E605CFE714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CFE46D2-496C-4D3E-1CBD-B204EBDE3832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584226-0400-4644-B2DA-866B18895ED3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EF5DA09-CB3F-9081-C8D7-1FD828404D7C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44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46444-21F3-7CE9-8678-BFD9FD44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4D6FC3F4-FDDF-5E9F-B4B4-5860BD0E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4550978" cy="6858000"/>
          </a:xfrm>
          <a:prstGeom prst="rect">
            <a:avLst/>
          </a:prstGeom>
        </p:spPr>
      </p:pic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4A86DE6-0106-1662-4565-40EDA7D6E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51C904A-3961-175B-0394-393CA272B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89399D57-1BCA-2ACB-C98C-E8DE1558E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5928" y="5220850"/>
            <a:ext cx="1679536" cy="16371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04F48B9-5709-4D69-C9CD-301836AE6A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30134" y="4537349"/>
            <a:ext cx="709613" cy="90963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A85D7B8A-8E46-6BFB-8067-5567EA7D3B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318" y="-95726"/>
            <a:ext cx="919655" cy="177758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8D6EB11-F3C5-E831-45E8-E628393B97E5}"/>
              </a:ext>
            </a:extLst>
          </p:cNvPr>
          <p:cNvSpPr/>
          <p:nvPr/>
        </p:nvSpPr>
        <p:spPr>
          <a:xfrm>
            <a:off x="2333296" y="1760483"/>
            <a:ext cx="3531476" cy="3531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5C8BB7EB-A8C1-0F9F-AC65-089D245385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841D2E9-275B-BA69-CE71-22E18EBD8920}"/>
              </a:ext>
            </a:extLst>
          </p:cNvPr>
          <p:cNvSpPr txBox="1"/>
          <p:nvPr/>
        </p:nvSpPr>
        <p:spPr>
          <a:xfrm>
            <a:off x="7625255" y="2417379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EC4BB8-CEB8-9865-3125-CEE7D7E9FE57}"/>
              </a:ext>
            </a:extLst>
          </p:cNvPr>
          <p:cNvSpPr txBox="1"/>
          <p:nvPr/>
        </p:nvSpPr>
        <p:spPr>
          <a:xfrm>
            <a:off x="7625255" y="3249510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109028-82FE-ADE2-3F30-9DDBC669377D}"/>
              </a:ext>
            </a:extLst>
          </p:cNvPr>
          <p:cNvSpPr txBox="1"/>
          <p:nvPr/>
        </p:nvSpPr>
        <p:spPr>
          <a:xfrm>
            <a:off x="7641297" y="40816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895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7AB9-9888-86D7-C9AA-7637524A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640AF7B-9A15-F729-ABA7-9B1DC96F5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53358"/>
            <a:ext cx="12192000" cy="269812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854B72B-0426-D203-C641-669921C6A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59" y="18346"/>
            <a:ext cx="1760483" cy="2171263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A2A9602-4219-BE81-7B52-D682402F9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89516402-16B5-191F-2BE8-A64BA4367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F7B7D26-141B-5B95-D89C-7BEF6FD694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65556" y="4198883"/>
            <a:ext cx="2426444" cy="2659117"/>
          </a:xfrm>
          <a:prstGeom prst="rect">
            <a:avLst/>
          </a:prstGeom>
        </p:spPr>
      </p:pic>
      <p:pic>
        <p:nvPicPr>
          <p:cNvPr id="2" name="Imagen 1" descr="Imagen que contiene firmar, exterior, botella, palo&#10;&#10;El contenido generado por IA puede ser incorrecto.">
            <a:extLst>
              <a:ext uri="{FF2B5EF4-FFF2-40B4-BE49-F238E27FC236}">
                <a16:creationId xmlns:a16="http://schemas.microsoft.com/office/drawing/2014/main" id="{695EF6EE-5AAB-6F00-48FC-9999DF6D10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AA8844D-F75B-7C9D-36A4-ECABD8F7AF98}"/>
              </a:ext>
            </a:extLst>
          </p:cNvPr>
          <p:cNvSpPr txBox="1"/>
          <p:nvPr/>
        </p:nvSpPr>
        <p:spPr>
          <a:xfrm>
            <a:off x="4666593" y="3552510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D80EAD-52FB-584E-8130-9EAF54D64534}"/>
              </a:ext>
            </a:extLst>
          </p:cNvPr>
          <p:cNvSpPr txBox="1"/>
          <p:nvPr/>
        </p:nvSpPr>
        <p:spPr>
          <a:xfrm>
            <a:off x="4666593" y="50257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2C4A2B7-BA5E-395B-9D9A-F4FC539E1C83}"/>
              </a:ext>
            </a:extLst>
          </p:cNvPr>
          <p:cNvSpPr txBox="1"/>
          <p:nvPr/>
        </p:nvSpPr>
        <p:spPr>
          <a:xfrm>
            <a:off x="4682635" y="58579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488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09A7044-799D-E4FD-36C4-3828CF3C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440" y="3700087"/>
            <a:ext cx="2426444" cy="26591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9ECB54F-7267-256E-CA6A-8D46E009F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885" y="457724"/>
            <a:ext cx="1760483" cy="217126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3F59EA6-D87E-4867-AFEA-E5EAE0BFD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1662" y="724780"/>
            <a:ext cx="1679536" cy="163715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137B77C-134C-64AE-2863-00F0F08477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45671" y="3496887"/>
            <a:ext cx="709613" cy="90963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C8D0A00-A557-491C-4619-2E3EFD904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240522">
            <a:off x="259548" y="3268273"/>
            <a:ext cx="2615136" cy="282171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FF694DC0-B4B4-86C8-5F43-F907A8585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56865" y="4679132"/>
            <a:ext cx="2008421" cy="163629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CEF505-F9C0-102C-1A4B-331EA66063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67374" y="339671"/>
            <a:ext cx="1857416" cy="381523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1AC2F18-7426-66D2-FF33-B55647A21D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66768" y="3904517"/>
            <a:ext cx="2454687" cy="245468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FACFA5-FDB9-71A5-3C17-DD85DD08EC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59796" y="339672"/>
            <a:ext cx="3376520" cy="265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6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DF83F950FFFE4E8DCEE3FACF0F9183" ma:contentTypeVersion="14" ma:contentTypeDescription="Crear nuevo documento." ma:contentTypeScope="" ma:versionID="06be9284c385d78c6a75b62dd25853d6">
  <xsd:schema xmlns:xsd="http://www.w3.org/2001/XMLSchema" xmlns:xs="http://www.w3.org/2001/XMLSchema" xmlns:p="http://schemas.microsoft.com/office/2006/metadata/properties" xmlns:ns2="e12b4136-6a85-42d1-835d-257641fbd29e" xmlns:ns3="965f19c7-9d19-4c7b-afd3-bde8f4a9dbe5" targetNamespace="http://schemas.microsoft.com/office/2006/metadata/properties" ma:root="true" ma:fieldsID="e3a7805f6af65c35b2d54516f3af662b" ns2:_="" ns3:_="">
    <xsd:import namespace="e12b4136-6a85-42d1-835d-257641fbd29e"/>
    <xsd:import namespace="965f19c7-9d19-4c7b-afd3-bde8f4a9dbe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b4136-6a85-42d1-835d-257641fbd29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7ec1249-a48c-4968-bfb0-a566660bd3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f19c7-9d19-4c7b-afd3-bde8f4a9dbe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ed69aa-7d5f-4ff8-82cb-4e7bc1e42460}" ma:internalName="TaxCatchAll" ma:showField="CatchAllData" ma:web="965f19c7-9d19-4c7b-afd3-bde8f4a9db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2b4136-6a85-42d1-835d-257641fbd29e">
      <Terms xmlns="http://schemas.microsoft.com/office/infopath/2007/PartnerControls"/>
    </lcf76f155ced4ddcb4097134ff3c332f>
    <TaxCatchAll xmlns="965f19c7-9d19-4c7b-afd3-bde8f4a9dbe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F6F715-CDEC-46C4-8F50-EB1BA74051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2b4136-6a85-42d1-835d-257641fbd29e"/>
    <ds:schemaRef ds:uri="965f19c7-9d19-4c7b-afd3-bde8f4a9db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F3B4E9-419E-4835-BB86-3AB3C0CE5E47}">
  <ds:schemaRefs>
    <ds:schemaRef ds:uri="http://schemas.microsoft.com/office/2006/metadata/properties"/>
    <ds:schemaRef ds:uri="http://schemas.microsoft.com/office/infopath/2007/PartnerControls"/>
    <ds:schemaRef ds:uri="e12b4136-6a85-42d1-835d-257641fbd29e"/>
    <ds:schemaRef ds:uri="965f19c7-9d19-4c7b-afd3-bde8f4a9dbe5"/>
  </ds:schemaRefs>
</ds:datastoreItem>
</file>

<file path=customXml/itemProps3.xml><?xml version="1.0" encoding="utf-8"?>
<ds:datastoreItem xmlns:ds="http://schemas.openxmlformats.org/officeDocument/2006/customXml" ds:itemID="{4F78427C-B851-41F3-8595-18EC97F949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23</Words>
  <Application>Microsoft Office PowerPoint</Application>
  <PresentationFormat>Panorámica</PresentationFormat>
  <Paragraphs>23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Andrea Quiñones Walteros</dc:creator>
  <cp:lastModifiedBy>Paola Andrea Quiñones Walteros</cp:lastModifiedBy>
  <cp:revision>12</cp:revision>
  <dcterms:created xsi:type="dcterms:W3CDTF">2025-07-23T16:48:15Z</dcterms:created>
  <dcterms:modified xsi:type="dcterms:W3CDTF">2025-09-20T16:40:22Z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0x010100ABDF83F950FFFE4E8DCEE3FACF0F9183</vt:lpwstr>
  </property>
  <property fmtid="{D5CDD505-2E9C-101B-9397-08002B2CF9AE}" pid="3" name="MediaServiceImageTags">
    <vt:lpwstr/>
  </property>
</Properties>
</file>