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66" r:id="rId5"/>
    <p:sldId id="267" r:id="rId6"/>
    <p:sldId id="268" r:id="rId7"/>
    <p:sldId id="269" r:id="rId8"/>
    <p:sldId id="272" r:id="rId9"/>
    <p:sldId id="271" r:id="rId10"/>
    <p:sldId id="270" r:id="rId11"/>
    <p:sldId id="273" r:id="rId1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1919"/>
    <a:srgbClr val="2F6B5B"/>
    <a:srgbClr val="007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514842-6754-2EE0-72DA-DF5357D31481}" v="2" dt="2025-09-02T19:19:59.565"/>
    <p1510:client id="{F91097E2-A6B8-81DB-A66E-4E209F226C27}" v="2" dt="2025-09-01T20:22:37.1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03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532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ola Andrea Quiñones Walteros" userId="015306c2-87ab-4d32-9be9-723eaa92ad69" providerId="ADAL" clId="{DFC09808-BD56-41BC-904C-C9CE85ACAD37}"/>
    <pc:docChg chg="custSel addSld modSld sldOrd">
      <pc:chgData name="Paola Andrea Quiñones Walteros" userId="015306c2-87ab-4d32-9be9-723eaa92ad69" providerId="ADAL" clId="{DFC09808-BD56-41BC-904C-C9CE85ACAD37}" dt="2025-07-31T18:57:37.141" v="32" actId="207"/>
      <pc:docMkLst>
        <pc:docMk/>
      </pc:docMkLst>
      <pc:sldChg chg="setBg">
        <pc:chgData name="Paola Andrea Quiñones Walteros" userId="015306c2-87ab-4d32-9be9-723eaa92ad69" providerId="ADAL" clId="{DFC09808-BD56-41BC-904C-C9CE85ACAD37}" dt="2025-07-31T18:50:15.261" v="5"/>
        <pc:sldMkLst>
          <pc:docMk/>
          <pc:sldMk cId="851831569" sldId="256"/>
        </pc:sldMkLst>
      </pc:sldChg>
      <pc:sldChg chg="ord setBg">
        <pc:chgData name="Paola Andrea Quiñones Walteros" userId="015306c2-87ab-4d32-9be9-723eaa92ad69" providerId="ADAL" clId="{DFC09808-BD56-41BC-904C-C9CE85ACAD37}" dt="2025-07-31T18:52:10.407" v="29"/>
        <pc:sldMkLst>
          <pc:docMk/>
          <pc:sldMk cId="2187713567" sldId="257"/>
        </pc:sldMkLst>
      </pc:sldChg>
      <pc:sldChg chg="ord setBg">
        <pc:chgData name="Paola Andrea Quiñones Walteros" userId="015306c2-87ab-4d32-9be9-723eaa92ad69" providerId="ADAL" clId="{DFC09808-BD56-41BC-904C-C9CE85ACAD37}" dt="2025-07-31T18:52:08.527" v="27"/>
        <pc:sldMkLst>
          <pc:docMk/>
          <pc:sldMk cId="4094228129" sldId="258"/>
        </pc:sldMkLst>
      </pc:sldChg>
      <pc:sldChg chg="setBg">
        <pc:chgData name="Paola Andrea Quiñones Walteros" userId="015306c2-87ab-4d32-9be9-723eaa92ad69" providerId="ADAL" clId="{DFC09808-BD56-41BC-904C-C9CE85ACAD37}" dt="2025-07-31T18:50:56.965" v="13"/>
        <pc:sldMkLst>
          <pc:docMk/>
          <pc:sldMk cId="3739334169" sldId="259"/>
        </pc:sldMkLst>
      </pc:sldChg>
      <pc:sldChg chg="addSp modSp mod ord setBg">
        <pc:chgData name="Paola Andrea Quiñones Walteros" userId="015306c2-87ab-4d32-9be9-723eaa92ad69" providerId="ADAL" clId="{DFC09808-BD56-41BC-904C-C9CE85ACAD37}" dt="2025-07-31T18:52:11.882" v="31"/>
        <pc:sldMkLst>
          <pc:docMk/>
          <pc:sldMk cId="1565887140" sldId="260"/>
        </pc:sldMkLst>
      </pc:sldChg>
      <pc:sldChg chg="setBg">
        <pc:chgData name="Paola Andrea Quiñones Walteros" userId="015306c2-87ab-4d32-9be9-723eaa92ad69" providerId="ADAL" clId="{DFC09808-BD56-41BC-904C-C9CE85ACAD37}" dt="2025-07-31T18:50:06.026" v="3"/>
        <pc:sldMkLst>
          <pc:docMk/>
          <pc:sldMk cId="270966219" sldId="261"/>
        </pc:sldMkLst>
      </pc:sldChg>
      <pc:sldChg chg="setBg">
        <pc:chgData name="Paola Andrea Quiñones Walteros" userId="015306c2-87ab-4d32-9be9-723eaa92ad69" providerId="ADAL" clId="{DFC09808-BD56-41BC-904C-C9CE85ACAD37}" dt="2025-07-31T18:49:57.513" v="1"/>
        <pc:sldMkLst>
          <pc:docMk/>
          <pc:sldMk cId="3137405471" sldId="262"/>
        </pc:sldMkLst>
      </pc:sldChg>
      <pc:sldChg chg="addSp delSp modSp add mod setBg">
        <pc:chgData name="Paola Andrea Quiñones Walteros" userId="015306c2-87ab-4d32-9be9-723eaa92ad69" providerId="ADAL" clId="{DFC09808-BD56-41BC-904C-C9CE85ACAD37}" dt="2025-07-31T18:57:37.141" v="32" actId="207"/>
        <pc:sldMkLst>
          <pc:docMk/>
          <pc:sldMk cId="2497002030" sldId="263"/>
        </pc:sldMkLst>
      </pc:sldChg>
    </pc:docChg>
  </pc:docChgLst>
  <pc:docChgLst>
    <pc:chgData name="Carolina   Giraldo Gomez" userId="S::carolina.giraldo@javerianacali.edu.co::af2226ed-290b-4571-8592-2b0436cb3e0e" providerId="AD" clId="Web-{F91097E2-A6B8-81DB-A66E-4E209F226C27}"/>
    <pc:docChg chg="modSld">
      <pc:chgData name="Carolina   Giraldo Gomez" userId="S::carolina.giraldo@javerianacali.edu.co::af2226ed-290b-4571-8592-2b0436cb3e0e" providerId="AD" clId="Web-{F91097E2-A6B8-81DB-A66E-4E209F226C27}" dt="2025-09-01T20:22:37.166" v="1" actId="1076"/>
      <pc:docMkLst>
        <pc:docMk/>
      </pc:docMkLst>
      <pc:sldChg chg="modSp">
        <pc:chgData name="Carolina   Giraldo Gomez" userId="S::carolina.giraldo@javerianacali.edu.co::af2226ed-290b-4571-8592-2b0436cb3e0e" providerId="AD" clId="Web-{F91097E2-A6B8-81DB-A66E-4E209F226C27}" dt="2025-09-01T20:22:37.166" v="1" actId="1076"/>
        <pc:sldMkLst>
          <pc:docMk/>
          <pc:sldMk cId="4094228129" sldId="258"/>
        </pc:sldMkLst>
        <pc:picChg chg="mod">
          <ac:chgData name="Carolina   Giraldo Gomez" userId="S::carolina.giraldo@javerianacali.edu.co::af2226ed-290b-4571-8592-2b0436cb3e0e" providerId="AD" clId="Web-{F91097E2-A6B8-81DB-A66E-4E209F226C27}" dt="2025-09-01T20:22:37.166" v="1" actId="1076"/>
          <ac:picMkLst>
            <pc:docMk/>
            <pc:sldMk cId="4094228129" sldId="258"/>
            <ac:picMk id="5" creationId="{59EA259F-EBCD-FA88-FBA4-569032EDC5D2}"/>
          </ac:picMkLst>
        </pc:picChg>
      </pc:sldChg>
    </pc:docChg>
  </pc:docChgLst>
  <pc:docChgLst>
    <pc:chgData name="Carolina   Giraldo Gomez" userId="S::carolina.giraldo@javerianacali.edu.co::af2226ed-290b-4571-8592-2b0436cb3e0e" providerId="AD" clId="Web-{49514842-6754-2EE0-72DA-DF5357D31481}"/>
    <pc:docChg chg="modSld">
      <pc:chgData name="Carolina   Giraldo Gomez" userId="S::carolina.giraldo@javerianacali.edu.co::af2226ed-290b-4571-8592-2b0436cb3e0e" providerId="AD" clId="Web-{49514842-6754-2EE0-72DA-DF5357D31481}" dt="2025-09-02T19:19:59.565" v="1" actId="1076"/>
      <pc:docMkLst>
        <pc:docMk/>
      </pc:docMkLst>
      <pc:sldChg chg="modSp">
        <pc:chgData name="Carolina   Giraldo Gomez" userId="S::carolina.giraldo@javerianacali.edu.co::af2226ed-290b-4571-8592-2b0436cb3e0e" providerId="AD" clId="Web-{49514842-6754-2EE0-72DA-DF5357D31481}" dt="2025-09-02T19:19:59.565" v="1" actId="1076"/>
        <pc:sldMkLst>
          <pc:docMk/>
          <pc:sldMk cId="3739334169" sldId="259"/>
        </pc:sldMkLst>
        <pc:picChg chg="mod">
          <ac:chgData name="Carolina   Giraldo Gomez" userId="S::carolina.giraldo@javerianacali.edu.co::af2226ed-290b-4571-8592-2b0436cb3e0e" providerId="AD" clId="Web-{49514842-6754-2EE0-72DA-DF5357D31481}" dt="2025-09-02T19:19:59.565" v="1" actId="1076"/>
          <ac:picMkLst>
            <pc:docMk/>
            <pc:sldMk cId="3739334169" sldId="259"/>
            <ac:picMk id="5" creationId="{6EDA9C6C-D8C3-E771-D580-BE9253AB951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E24A8-7758-45C1-8729-A1CB88404139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B88292-588B-475F-B49D-46F2EFDB20C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89276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45CBA-3CEF-7BDB-39FE-D8D25DCFE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D1A2D6D-64B5-251E-1A63-90B2FB050D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A8B4D70-BB0E-D118-DFEC-ED03506A4E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 err="1"/>
              <a:t>bb</a:t>
            </a:r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1BD1EC-BC42-680F-DF51-AC61C161FD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B88292-588B-475F-B49D-46F2EFDB20CE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96577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358FF5-7433-1A5A-51E7-2DF862EED8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14EE4C4-FC88-448D-838E-A38E84B894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D588BE-BC22-6796-9C97-7EFF42384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922504-6C9B-7996-E94A-FC49BAEC1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F8B25A-EB9F-D99F-AAF8-DCA55F0BD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27725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4D6EB7-D37B-ACA2-5E10-1C1FB12C1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EF0094-DE57-0A7F-A2CE-2F8897C02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D7974A-469B-53B7-FD47-43511E550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3910CB-4271-FC5B-2063-D8FF7804C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4593B6-F34D-4682-CAB4-A7851386D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3097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CA0F40-E81C-C39E-8329-AF131FCDB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5E9D679-9293-6DB1-1DFC-8E4A6E4855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E9CD1A-2178-51D9-3F1E-177732CCD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18EBDB-715D-4BE3-FDE3-4697B3EAB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70B908-FCD7-D9B5-5FE9-70980C254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74896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F5BC36-98A5-8CBA-5F4A-E29D69541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A151FB-1979-6A8D-3AF1-6E05B588AE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40DD711-AA53-8E8F-C936-2F69F361A1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3842599-2E07-14F0-DD75-CEF0DC682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D01AD5-998A-2BB8-DF69-CAD54457B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F0E94E4-0DAB-1626-40E2-8EF4EB5B9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47531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AF44E2-6B41-C784-D87D-DB318D4B2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763E93A-FE72-E944-C15D-177F1E9B9C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FF7FCA9-2C7F-EE9C-6E6E-44ED52C4EF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1051570-EC9F-B083-83CC-9B2E82B54B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58F1736-E027-9F70-4A7B-2E4AB21354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B7D7395-555D-BD55-27AF-E254B8B8D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F42F04A-BF91-7CA6-CB44-D89E6A80B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DC2D1FB-D566-9792-001A-CBC32DB02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46357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5EC72D-EBF3-0020-F24F-B2D85BC75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9DDAA82-5778-30CB-D7BD-664D0B2B1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5A4087E-C4DB-6498-6490-11DB7C74B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C4C1999-0338-DC55-30B6-A4083F91E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64186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A54013-807C-0A4E-470D-224594270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F64DCC9-8047-E8F0-2F4B-D5BB1A2A5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E1AAB16-8F13-E850-FDE5-E75A10A22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26906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E82C7E-7EF7-65C2-2E3A-8E2D4CE58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287AA6-3137-1053-6D0C-260B5936A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50FDEF3-BBA8-DD87-E908-6D1F1AA43D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1557B64-D10D-31F8-D39E-B73005DE1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D081B1-2FA9-7538-DFD9-5DD5A8D64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8F8F167-AFD0-E715-9DF5-83FEF1F6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04338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B66239-B796-659E-D949-9516352D0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9A589B2-BC11-EC39-5E8C-DF844252A2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C6272AB-7D43-58D2-9784-A056EBB83B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E498402-C440-BDE0-C017-1719695ED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1A3FF3-9D4B-F07E-33EE-3D0C6E479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1B1E421-92B9-359A-4DF6-5FF08C5CA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85633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6B043A-C3DE-D58E-9C5A-D4A481145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691D38-EC2E-E8E7-D1B3-B2ABA21787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2F5FCC-7E23-2112-C869-5FC12D1A2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F3B939-DF08-2B37-8523-CF3C54BDC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A7DE2B-B280-20F5-39F6-A62D123E0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06367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116CFEA-E775-4AD4-E145-65CDE2E158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569DC6C-C9CF-9784-892D-797B1CAAEA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1873D3E-CD4C-2D44-345A-E0C9526C7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704A93-9CDB-EB01-B5AE-961A06114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CB41B9-DDD1-81D4-D420-A9BB0B237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6542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DDBBB83-A1F5-CCF6-CA6F-F0D5D092A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4E200AB-7F2B-5C09-1B62-88FF0BD2E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A3844B-0BAF-6D8C-F530-345C268CE3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17B0DF-8CD1-4A0A-834C-1F40D4526980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F27B40-06F5-A309-EDD5-E4A7DC03B4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205C8E-DF7A-AF5B-3847-2B7E5C1494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62CF43-438D-4019-8002-02FAC4EFFF8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17315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4.png"/><Relationship Id="rId7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14.png"/><Relationship Id="rId7" Type="http://schemas.openxmlformats.org/officeDocument/2006/relationships/image" Target="../media/image2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9.svg"/><Relationship Id="rId7" Type="http://schemas.openxmlformats.org/officeDocument/2006/relationships/image" Target="../media/image30.png"/><Relationship Id="rId12" Type="http://schemas.openxmlformats.org/officeDocument/2006/relationships/image" Target="../media/image35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34.png"/><Relationship Id="rId5" Type="http://schemas.openxmlformats.org/officeDocument/2006/relationships/image" Target="../media/image14.png"/><Relationship Id="rId10" Type="http://schemas.openxmlformats.org/officeDocument/2006/relationships/image" Target="../media/image33.svg"/><Relationship Id="rId4" Type="http://schemas.openxmlformats.org/officeDocument/2006/relationships/image" Target="../media/image13.png"/><Relationship Id="rId9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7.svg"/><Relationship Id="rId7" Type="http://schemas.openxmlformats.org/officeDocument/2006/relationships/image" Target="../media/image1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39.svg"/><Relationship Id="rId10" Type="http://schemas.openxmlformats.org/officeDocument/2006/relationships/image" Target="../media/image41.svg"/><Relationship Id="rId4" Type="http://schemas.openxmlformats.org/officeDocument/2006/relationships/image" Target="../media/image38.png"/><Relationship Id="rId9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17.svg"/><Relationship Id="rId18" Type="http://schemas.openxmlformats.org/officeDocument/2006/relationships/image" Target="../media/image6.png"/><Relationship Id="rId3" Type="http://schemas.openxmlformats.org/officeDocument/2006/relationships/image" Target="../media/image41.svg"/><Relationship Id="rId7" Type="http://schemas.openxmlformats.org/officeDocument/2006/relationships/image" Target="../media/image31.svg"/><Relationship Id="rId12" Type="http://schemas.openxmlformats.org/officeDocument/2006/relationships/image" Target="../media/image16.png"/><Relationship Id="rId17" Type="http://schemas.openxmlformats.org/officeDocument/2006/relationships/image" Target="../media/image5.svg"/><Relationship Id="rId2" Type="http://schemas.openxmlformats.org/officeDocument/2006/relationships/image" Target="../media/image40.png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23.svg"/><Relationship Id="rId5" Type="http://schemas.openxmlformats.org/officeDocument/2006/relationships/image" Target="../media/image39.svg"/><Relationship Id="rId15" Type="http://schemas.openxmlformats.org/officeDocument/2006/relationships/image" Target="../media/image12.svg"/><Relationship Id="rId10" Type="http://schemas.openxmlformats.org/officeDocument/2006/relationships/image" Target="../media/image22.png"/><Relationship Id="rId19" Type="http://schemas.openxmlformats.org/officeDocument/2006/relationships/image" Target="../media/image7.svg"/><Relationship Id="rId4" Type="http://schemas.openxmlformats.org/officeDocument/2006/relationships/image" Target="../media/image38.png"/><Relationship Id="rId9" Type="http://schemas.openxmlformats.org/officeDocument/2006/relationships/image" Target="../media/image33.sv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FF7D0-FEDA-246F-F9F0-AFF699499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FB90707C-36B2-A66B-C53E-A180DB7C5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6" y="0"/>
            <a:ext cx="12189907" cy="6858000"/>
          </a:xfrm>
          <a:prstGeom prst="rect">
            <a:avLst/>
          </a:prstGeom>
        </p:spPr>
      </p:pic>
      <p:pic>
        <p:nvPicPr>
          <p:cNvPr id="19" name="Imagen 18" descr="Texto&#10;&#10;El contenido generado por IA puede ser incorrecto.">
            <a:extLst>
              <a:ext uri="{FF2B5EF4-FFF2-40B4-BE49-F238E27FC236}">
                <a16:creationId xmlns:a16="http://schemas.microsoft.com/office/drawing/2014/main" id="{312E41F5-D2CE-ABFE-861D-BBE5B380C6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960" y="-81050"/>
            <a:ext cx="2576691" cy="1068728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75BDF4E5-8106-4793-C02B-DD1B272927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75853" y="3373000"/>
            <a:ext cx="3553317" cy="3553317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3D6E85C8-9024-5935-81A9-0FEA584DC5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89422" y="3557750"/>
            <a:ext cx="4277372" cy="3368567"/>
          </a:xfrm>
          <a:prstGeom prst="rect">
            <a:avLst/>
          </a:prstGeom>
        </p:spPr>
      </p:pic>
      <p:pic>
        <p:nvPicPr>
          <p:cNvPr id="9" name="Imagen 8" descr="Texto&#10;&#10;El contenido generado por IA puede ser incorrecto.">
            <a:extLst>
              <a:ext uri="{FF2B5EF4-FFF2-40B4-BE49-F238E27FC236}">
                <a16:creationId xmlns:a16="http://schemas.microsoft.com/office/drawing/2014/main" id="{CDA524AC-8859-4F9E-DA7A-4895FA45D84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200" y="1471449"/>
            <a:ext cx="7532296" cy="3294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022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áfico 17">
            <a:extLst>
              <a:ext uri="{FF2B5EF4-FFF2-40B4-BE49-F238E27FC236}">
                <a16:creationId xmlns:a16="http://schemas.microsoft.com/office/drawing/2014/main" id="{55B243FA-56F2-A133-56EB-9BE0F22935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203814"/>
            <a:ext cx="12192000" cy="5722644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622793F7-763B-5050-C259-0E52E1AEFF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1125" y="1211818"/>
            <a:ext cx="2833643" cy="5820457"/>
          </a:xfrm>
          <a:prstGeom prst="rect">
            <a:avLst/>
          </a:prstGeom>
        </p:spPr>
      </p:pic>
      <p:pic>
        <p:nvPicPr>
          <p:cNvPr id="22" name="Imagen 21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890383C3-1197-7EE3-F56E-0D0847651F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09" y="172709"/>
            <a:ext cx="864482" cy="620359"/>
          </a:xfrm>
          <a:prstGeom prst="rect">
            <a:avLst/>
          </a:prstGeom>
        </p:spPr>
      </p:pic>
      <p:pic>
        <p:nvPicPr>
          <p:cNvPr id="23" name="Imagen 22" descr="Logotipo&#10;&#10;El contenido generado por IA puede ser incorrecto.">
            <a:extLst>
              <a:ext uri="{FF2B5EF4-FFF2-40B4-BE49-F238E27FC236}">
                <a16:creationId xmlns:a16="http://schemas.microsoft.com/office/drawing/2014/main" id="{6722A46F-B051-43EE-0A76-36418DB444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591" y="71203"/>
            <a:ext cx="1240464" cy="715443"/>
          </a:xfrm>
          <a:prstGeom prst="rect">
            <a:avLst/>
          </a:prstGeom>
        </p:spPr>
      </p:pic>
      <p:pic>
        <p:nvPicPr>
          <p:cNvPr id="24" name="Imagen 23" descr="Una señal de restaurante&#10;&#10;El contenido generado por IA puede ser incorrecto.">
            <a:extLst>
              <a:ext uri="{FF2B5EF4-FFF2-40B4-BE49-F238E27FC236}">
                <a16:creationId xmlns:a16="http://schemas.microsoft.com/office/drawing/2014/main" id="{4520E9E2-900C-D48D-72DB-06BDCF283B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876" y="98523"/>
            <a:ext cx="2027065" cy="87908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ED3F766-1765-6ABE-DD11-A9845C0932F0}"/>
              </a:ext>
            </a:extLst>
          </p:cNvPr>
          <p:cNvSpPr txBox="1"/>
          <p:nvPr/>
        </p:nvSpPr>
        <p:spPr>
          <a:xfrm>
            <a:off x="5444359" y="2480441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Texto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CB5C831-7ADB-25D0-7E97-9223B90F2475}"/>
              </a:ext>
            </a:extLst>
          </p:cNvPr>
          <p:cNvSpPr txBox="1"/>
          <p:nvPr/>
        </p:nvSpPr>
        <p:spPr>
          <a:xfrm>
            <a:off x="5444359" y="3312572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Texto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05941DC-E00E-F5B3-1EAC-1910AE4AD270}"/>
              </a:ext>
            </a:extLst>
          </p:cNvPr>
          <p:cNvSpPr txBox="1"/>
          <p:nvPr/>
        </p:nvSpPr>
        <p:spPr>
          <a:xfrm>
            <a:off x="5460401" y="4144703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Texto</a:t>
            </a:r>
            <a:endParaRPr lang="es-C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725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42102-4CEE-0073-4569-F2D683229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A0C0918D-9178-62F2-6B16-BF360692E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09" y="172709"/>
            <a:ext cx="864482" cy="620359"/>
          </a:xfrm>
          <a:prstGeom prst="rect">
            <a:avLst/>
          </a:prstGeom>
        </p:spPr>
      </p:pic>
      <p:pic>
        <p:nvPicPr>
          <p:cNvPr id="14" name="Imagen 13" descr="Logotipo&#10;&#10;El contenido generado por IA puede ser incorrecto.">
            <a:extLst>
              <a:ext uri="{FF2B5EF4-FFF2-40B4-BE49-F238E27FC236}">
                <a16:creationId xmlns:a16="http://schemas.microsoft.com/office/drawing/2014/main" id="{2BB5F17D-60AA-0822-6C4A-B710C1087A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591" y="71203"/>
            <a:ext cx="1240464" cy="715443"/>
          </a:xfrm>
          <a:prstGeom prst="rect">
            <a:avLst/>
          </a:prstGeom>
        </p:spPr>
      </p:pic>
      <p:pic>
        <p:nvPicPr>
          <p:cNvPr id="16" name="Imagen 15" descr="Una señal de restaurante&#10;&#10;El contenido generado por IA puede ser incorrecto.">
            <a:extLst>
              <a:ext uri="{FF2B5EF4-FFF2-40B4-BE49-F238E27FC236}">
                <a16:creationId xmlns:a16="http://schemas.microsoft.com/office/drawing/2014/main" id="{C8F8B8EE-3BB9-33F2-E3A3-008819BC57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876" y="98523"/>
            <a:ext cx="2027065" cy="879084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5CCD3812-E665-0E38-C359-BCA9F642FA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904295" y="4465051"/>
            <a:ext cx="4569232" cy="3722633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335B0D71-EA26-663C-BF92-2A0CADFE67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6978" r="37563" b="75646"/>
          <a:stretch>
            <a:fillRect/>
          </a:stretch>
        </p:blipFill>
        <p:spPr>
          <a:xfrm>
            <a:off x="9176084" y="5430747"/>
            <a:ext cx="3015916" cy="142725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48B4CA9-8B9B-6B65-AC85-0AAA1893CD0E}"/>
              </a:ext>
            </a:extLst>
          </p:cNvPr>
          <p:cNvSpPr txBox="1"/>
          <p:nvPr/>
        </p:nvSpPr>
        <p:spPr>
          <a:xfrm>
            <a:off x="5444359" y="2480441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5F0AC76-A795-D473-5CA2-31FA443BD556}"/>
              </a:ext>
            </a:extLst>
          </p:cNvPr>
          <p:cNvSpPr txBox="1"/>
          <p:nvPr/>
        </p:nvSpPr>
        <p:spPr>
          <a:xfrm>
            <a:off x="5444359" y="3312572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0EBE010-7C02-9DFF-1A71-DC6651D62981}"/>
              </a:ext>
            </a:extLst>
          </p:cNvPr>
          <p:cNvSpPr txBox="1"/>
          <p:nvPr/>
        </p:nvSpPr>
        <p:spPr>
          <a:xfrm>
            <a:off x="5460401" y="4144703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55527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26B96-04BB-7CEA-7DBD-C1D9837E7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25EB423C-86B6-6D75-987C-F5214E0E03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09" y="172709"/>
            <a:ext cx="864482" cy="620359"/>
          </a:xfrm>
          <a:prstGeom prst="rect">
            <a:avLst/>
          </a:prstGeom>
        </p:spPr>
      </p:pic>
      <p:pic>
        <p:nvPicPr>
          <p:cNvPr id="14" name="Imagen 13" descr="Logotipo&#10;&#10;El contenido generado por IA puede ser incorrecto.">
            <a:extLst>
              <a:ext uri="{FF2B5EF4-FFF2-40B4-BE49-F238E27FC236}">
                <a16:creationId xmlns:a16="http://schemas.microsoft.com/office/drawing/2014/main" id="{E7CC58BB-2D4D-1C23-1A44-08173C0B5C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591" y="71203"/>
            <a:ext cx="1240464" cy="715443"/>
          </a:xfrm>
          <a:prstGeom prst="rect">
            <a:avLst/>
          </a:prstGeom>
        </p:spPr>
      </p:pic>
      <p:pic>
        <p:nvPicPr>
          <p:cNvPr id="16" name="Imagen 15" descr="Una señal de restaurante&#10;&#10;El contenido generado por IA puede ser incorrecto.">
            <a:extLst>
              <a:ext uri="{FF2B5EF4-FFF2-40B4-BE49-F238E27FC236}">
                <a16:creationId xmlns:a16="http://schemas.microsoft.com/office/drawing/2014/main" id="{A7120A6D-E1AF-A97C-C3BF-67E5A2C604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876" y="98523"/>
            <a:ext cx="2027065" cy="879084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C6A83BC3-50E3-8958-EC9A-68729407C6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85783" y="1315453"/>
            <a:ext cx="4296598" cy="5542547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74228ED7-76A4-0FE0-24FD-991F392CB7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66442" y="3866232"/>
            <a:ext cx="3085849" cy="3329614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612C0C4F-F55F-9585-34B1-BBC77E910E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75087" y="5165558"/>
            <a:ext cx="2181478" cy="2353803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7D62E1A8-3753-DEC9-8E97-65FBBF0FE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8240522">
            <a:off x="-951459" y="3822472"/>
            <a:ext cx="2615136" cy="282171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07900C7-1622-348D-156D-AAB6A587ED0E}"/>
              </a:ext>
            </a:extLst>
          </p:cNvPr>
          <p:cNvSpPr txBox="1"/>
          <p:nvPr/>
        </p:nvSpPr>
        <p:spPr>
          <a:xfrm>
            <a:off x="3182423" y="2469747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C5002AF-6F76-EF41-FA9F-E65509AD5BDD}"/>
              </a:ext>
            </a:extLst>
          </p:cNvPr>
          <p:cNvSpPr txBox="1"/>
          <p:nvPr/>
        </p:nvSpPr>
        <p:spPr>
          <a:xfrm>
            <a:off x="3182423" y="3301878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CB2A9A5-C726-C065-EC9F-0BD9E4D1F25E}"/>
              </a:ext>
            </a:extLst>
          </p:cNvPr>
          <p:cNvSpPr txBox="1"/>
          <p:nvPr/>
        </p:nvSpPr>
        <p:spPr>
          <a:xfrm>
            <a:off x="3198465" y="4134009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5AE7C24-E489-34D1-90A6-E427B919A47A}"/>
              </a:ext>
            </a:extLst>
          </p:cNvPr>
          <p:cNvSpPr txBox="1"/>
          <p:nvPr/>
        </p:nvSpPr>
        <p:spPr>
          <a:xfrm>
            <a:off x="7938459" y="2341410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Texto</a:t>
            </a:r>
            <a:endParaRPr lang="es-C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343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67B85-3B19-37C1-FDD6-CEC0B6621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220B2818-032B-3626-C746-BFB9ABF38D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09" y="172709"/>
            <a:ext cx="864482" cy="620359"/>
          </a:xfrm>
          <a:prstGeom prst="rect">
            <a:avLst/>
          </a:prstGeom>
        </p:spPr>
      </p:pic>
      <p:pic>
        <p:nvPicPr>
          <p:cNvPr id="14" name="Imagen 13" descr="Logotipo&#10;&#10;El contenido generado por IA puede ser incorrecto.">
            <a:extLst>
              <a:ext uri="{FF2B5EF4-FFF2-40B4-BE49-F238E27FC236}">
                <a16:creationId xmlns:a16="http://schemas.microsoft.com/office/drawing/2014/main" id="{B2EF0409-15BD-C501-D9C0-E81B01C4D9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591" y="71203"/>
            <a:ext cx="1240464" cy="715443"/>
          </a:xfrm>
          <a:prstGeom prst="rect">
            <a:avLst/>
          </a:prstGeom>
        </p:spPr>
      </p:pic>
      <p:pic>
        <p:nvPicPr>
          <p:cNvPr id="16" name="Imagen 15" descr="Una señal de restaurante&#10;&#10;El contenido generado por IA puede ser incorrecto.">
            <a:extLst>
              <a:ext uri="{FF2B5EF4-FFF2-40B4-BE49-F238E27FC236}">
                <a16:creationId xmlns:a16="http://schemas.microsoft.com/office/drawing/2014/main" id="{591D4802-DB96-BA30-8AA6-91ABF9448C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876" y="98523"/>
            <a:ext cx="2027065" cy="879084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5B7EEAAC-3DE7-7A17-4FDD-9D37F200FE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5438274"/>
            <a:ext cx="12192000" cy="1419726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660A20C4-0C9B-A601-74FA-6B154B80E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76354" y="3358147"/>
            <a:ext cx="3390108" cy="3666707"/>
          </a:xfrm>
          <a:prstGeom prst="rect">
            <a:avLst/>
          </a:prstGeom>
        </p:spPr>
      </p:pic>
      <p:sp>
        <p:nvSpPr>
          <p:cNvPr id="10" name="Elipse 9">
            <a:extLst>
              <a:ext uri="{FF2B5EF4-FFF2-40B4-BE49-F238E27FC236}">
                <a16:creationId xmlns:a16="http://schemas.microsoft.com/office/drawing/2014/main" id="{0D677B63-1155-44E5-A727-332D0AF8FF42}"/>
              </a:ext>
            </a:extLst>
          </p:cNvPr>
          <p:cNvSpPr/>
          <p:nvPr/>
        </p:nvSpPr>
        <p:spPr>
          <a:xfrm>
            <a:off x="588579" y="1605040"/>
            <a:ext cx="4361793" cy="436179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FOTO</a:t>
            </a:r>
            <a:endParaRPr lang="es-CO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C2AFF62-F586-B10B-1632-4DD7B280824F}"/>
              </a:ext>
            </a:extLst>
          </p:cNvPr>
          <p:cNvSpPr txBox="1"/>
          <p:nvPr/>
        </p:nvSpPr>
        <p:spPr>
          <a:xfrm>
            <a:off x="5444359" y="2480441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8E7AD14-53B4-B2CE-975F-205E87DCF060}"/>
              </a:ext>
            </a:extLst>
          </p:cNvPr>
          <p:cNvSpPr txBox="1"/>
          <p:nvPr/>
        </p:nvSpPr>
        <p:spPr>
          <a:xfrm>
            <a:off x="5444359" y="3312572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4E6ECED-0DAA-55F0-5570-B34456AFEE1B}"/>
              </a:ext>
            </a:extLst>
          </p:cNvPr>
          <p:cNvSpPr txBox="1"/>
          <p:nvPr/>
        </p:nvSpPr>
        <p:spPr>
          <a:xfrm>
            <a:off x="5460401" y="4144703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38447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46444-21F3-7CE9-8678-BFD9FD442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4D6FC3F4-FDDF-5E9F-B4B4-5860BD0EF9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0"/>
            <a:ext cx="4550978" cy="6858000"/>
          </a:xfrm>
          <a:prstGeom prst="rect">
            <a:avLst/>
          </a:prstGeom>
        </p:spPr>
      </p:pic>
      <p:pic>
        <p:nvPicPr>
          <p:cNvPr id="12" name="Imagen 11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44A86DE6-0106-1662-4565-40EDA7D6E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054" y="172709"/>
            <a:ext cx="864482" cy="620359"/>
          </a:xfrm>
          <a:prstGeom prst="rect">
            <a:avLst/>
          </a:prstGeom>
        </p:spPr>
      </p:pic>
      <p:pic>
        <p:nvPicPr>
          <p:cNvPr id="14" name="Imagen 13" descr="Logotipo&#10;&#10;El contenido generado por IA puede ser incorrecto.">
            <a:extLst>
              <a:ext uri="{FF2B5EF4-FFF2-40B4-BE49-F238E27FC236}">
                <a16:creationId xmlns:a16="http://schemas.microsoft.com/office/drawing/2014/main" id="{251C904A-3961-175B-0394-393CA272BD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536" y="71203"/>
            <a:ext cx="1240464" cy="715443"/>
          </a:xfrm>
          <a:prstGeom prst="rect">
            <a:avLst/>
          </a:prstGeom>
        </p:spPr>
      </p:pic>
      <p:pic>
        <p:nvPicPr>
          <p:cNvPr id="16" name="Imagen 15" descr="Una señal de restaurante&#10;&#10;El contenido generado por IA puede ser incorrecto.">
            <a:extLst>
              <a:ext uri="{FF2B5EF4-FFF2-40B4-BE49-F238E27FC236}">
                <a16:creationId xmlns:a16="http://schemas.microsoft.com/office/drawing/2014/main" id="{68E7ABD6-F35C-7FA6-A4B8-CFB596037B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876" y="98523"/>
            <a:ext cx="2027065" cy="879084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89399D57-1BCA-2ACB-C98C-E8DE1558E7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45928" y="5220850"/>
            <a:ext cx="1679536" cy="1637150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B04F48B9-5709-4D69-C9CD-301836AE6A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630134" y="4537349"/>
            <a:ext cx="709613" cy="909638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A85D7B8A-8E46-6BFB-8067-5567EA7D3B1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318" y="-95726"/>
            <a:ext cx="919655" cy="1777588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78D6EB11-F3C5-E831-45E8-E628393B97E5}"/>
              </a:ext>
            </a:extLst>
          </p:cNvPr>
          <p:cNvSpPr/>
          <p:nvPr/>
        </p:nvSpPr>
        <p:spPr>
          <a:xfrm>
            <a:off x="2333296" y="1760483"/>
            <a:ext cx="3531476" cy="35314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FOTO</a:t>
            </a:r>
            <a:endParaRPr lang="es-CO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2330500-834F-95DB-D8DD-C5EEF140CEDA}"/>
              </a:ext>
            </a:extLst>
          </p:cNvPr>
          <p:cNvSpPr txBox="1"/>
          <p:nvPr/>
        </p:nvSpPr>
        <p:spPr>
          <a:xfrm>
            <a:off x="6836979" y="2359572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C26B049-4DCB-ED13-7087-7392B28CF361}"/>
              </a:ext>
            </a:extLst>
          </p:cNvPr>
          <p:cNvSpPr txBox="1"/>
          <p:nvPr/>
        </p:nvSpPr>
        <p:spPr>
          <a:xfrm>
            <a:off x="6836979" y="3191703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9ADF1D1-F43D-F664-847F-654855CA0692}"/>
              </a:ext>
            </a:extLst>
          </p:cNvPr>
          <p:cNvSpPr txBox="1"/>
          <p:nvPr/>
        </p:nvSpPr>
        <p:spPr>
          <a:xfrm>
            <a:off x="6853021" y="4023834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78957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87AB9-9888-86D7-C9AA-7637524A1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áfico 12">
            <a:extLst>
              <a:ext uri="{FF2B5EF4-FFF2-40B4-BE49-F238E27FC236}">
                <a16:creationId xmlns:a16="http://schemas.microsoft.com/office/drawing/2014/main" id="{F640AF7B-9A15-F729-ABA7-9B1DC96F53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253358"/>
            <a:ext cx="12192000" cy="2698126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8854B72B-0426-D203-C641-669921C6A5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759" y="18346"/>
            <a:ext cx="1760483" cy="2171263"/>
          </a:xfrm>
          <a:prstGeom prst="rect">
            <a:avLst/>
          </a:prstGeom>
        </p:spPr>
      </p:pic>
      <p:pic>
        <p:nvPicPr>
          <p:cNvPr id="18" name="Imagen 17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4A2A9602-4219-BE81-7B52-D682402F9A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054" y="172709"/>
            <a:ext cx="864482" cy="620359"/>
          </a:xfrm>
          <a:prstGeom prst="rect">
            <a:avLst/>
          </a:prstGeom>
        </p:spPr>
      </p:pic>
      <p:pic>
        <p:nvPicPr>
          <p:cNvPr id="19" name="Imagen 18" descr="Logotipo&#10;&#10;El contenido generado por IA puede ser incorrecto.">
            <a:extLst>
              <a:ext uri="{FF2B5EF4-FFF2-40B4-BE49-F238E27FC236}">
                <a16:creationId xmlns:a16="http://schemas.microsoft.com/office/drawing/2014/main" id="{89516402-16B5-191F-2BE8-A64BA4367F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536" y="71203"/>
            <a:ext cx="1240464" cy="715443"/>
          </a:xfrm>
          <a:prstGeom prst="rect">
            <a:avLst/>
          </a:prstGeom>
        </p:spPr>
      </p:pic>
      <p:pic>
        <p:nvPicPr>
          <p:cNvPr id="20" name="Imagen 19" descr="Una señal de restaurante&#10;&#10;El contenido generado por IA puede ser incorrecto.">
            <a:extLst>
              <a:ext uri="{FF2B5EF4-FFF2-40B4-BE49-F238E27FC236}">
                <a16:creationId xmlns:a16="http://schemas.microsoft.com/office/drawing/2014/main" id="{B7C724F8-4A19-7345-2321-31D1E7D6F5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876" y="98523"/>
            <a:ext cx="2027065" cy="879084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7F7B7D26-141B-5B95-D89C-7BEF6FD694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65556" y="4198883"/>
            <a:ext cx="2426444" cy="265911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6161F41-5590-B5A1-7F6C-D0A8BE799D4A}"/>
              </a:ext>
            </a:extLst>
          </p:cNvPr>
          <p:cNvSpPr txBox="1"/>
          <p:nvPr/>
        </p:nvSpPr>
        <p:spPr>
          <a:xfrm>
            <a:off x="4724677" y="3715406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Texto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0461CC3-3C96-F720-99CF-553F638AB423}"/>
              </a:ext>
            </a:extLst>
          </p:cNvPr>
          <p:cNvSpPr txBox="1"/>
          <p:nvPr/>
        </p:nvSpPr>
        <p:spPr>
          <a:xfrm>
            <a:off x="4708635" y="5146627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F9BB29F-D41C-7BC6-1EF5-DCAD42032C5F}"/>
              </a:ext>
            </a:extLst>
          </p:cNvPr>
          <p:cNvSpPr txBox="1"/>
          <p:nvPr/>
        </p:nvSpPr>
        <p:spPr>
          <a:xfrm>
            <a:off x="4724677" y="5978758"/>
            <a:ext cx="404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24887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709A7044-799D-E4FD-36C4-3828CF3C2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98440" y="3700087"/>
            <a:ext cx="2426444" cy="2659117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09ECB54F-7267-256E-CA6A-8D46E009FB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1885" y="457724"/>
            <a:ext cx="1760483" cy="2171263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C3F59EA6-D87E-4867-AFEA-E5EAE0BFD0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11662" y="724780"/>
            <a:ext cx="1679536" cy="1637150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F137B77C-134C-64AE-2863-00F0F08477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945671" y="3496887"/>
            <a:ext cx="709613" cy="909638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CC8D0A00-A557-491C-4619-2E3EFD904C9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8240522">
            <a:off x="259548" y="3268273"/>
            <a:ext cx="2615136" cy="2821717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FF694DC0-B4B4-86C8-5F43-F907A85858B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256865" y="4679132"/>
            <a:ext cx="2008421" cy="1636296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ECCEF505-F9C0-102C-1A4B-331EA660639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767374" y="339671"/>
            <a:ext cx="1857416" cy="3815234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01AC2F18-7426-66D2-FF33-B55647A21DB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966768" y="3904517"/>
            <a:ext cx="2454687" cy="2454687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ABFACFA5-FDB9-71A5-3C17-DD85DD08EC9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059796" y="339672"/>
            <a:ext cx="3376520" cy="265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1560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12b4136-6a85-42d1-835d-257641fbd29e">
      <Terms xmlns="http://schemas.microsoft.com/office/infopath/2007/PartnerControls"/>
    </lcf76f155ced4ddcb4097134ff3c332f>
    <TaxCatchAll xmlns="965f19c7-9d19-4c7b-afd3-bde8f4a9dbe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BDF83F950FFFE4E8DCEE3FACF0F9183" ma:contentTypeVersion="14" ma:contentTypeDescription="Crear nuevo documento." ma:contentTypeScope="" ma:versionID="06be9284c385d78c6a75b62dd25853d6">
  <xsd:schema xmlns:xsd="http://www.w3.org/2001/XMLSchema" xmlns:xs="http://www.w3.org/2001/XMLSchema" xmlns:p="http://schemas.microsoft.com/office/2006/metadata/properties" xmlns:ns2="e12b4136-6a85-42d1-835d-257641fbd29e" xmlns:ns3="965f19c7-9d19-4c7b-afd3-bde8f4a9dbe5" targetNamespace="http://schemas.microsoft.com/office/2006/metadata/properties" ma:root="true" ma:fieldsID="e3a7805f6af65c35b2d54516f3af662b" ns2:_="" ns3:_="">
    <xsd:import namespace="e12b4136-6a85-42d1-835d-257641fbd29e"/>
    <xsd:import namespace="965f19c7-9d19-4c7b-afd3-bde8f4a9dbe5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2b4136-6a85-42d1-835d-257641fbd29e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Etiquetas de imagen" ma:readOnly="false" ma:fieldId="{5cf76f15-5ced-4ddc-b409-7134ff3c332f}" ma:taxonomyMulti="true" ma:sspId="47ec1249-a48c-4968-bfb0-a566660bd3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5f19c7-9d19-4c7b-afd3-bde8f4a9dbe5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c5ed69aa-7d5f-4ff8-82cb-4e7bc1e42460}" ma:internalName="TaxCatchAll" ma:showField="CatchAllData" ma:web="965f19c7-9d19-4c7b-afd3-bde8f4a9db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78427C-B851-41F3-8595-18EC97F949B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F3B4E9-419E-4835-BB86-3AB3C0CE5E47}">
  <ds:schemaRefs>
    <ds:schemaRef ds:uri="http://schemas.microsoft.com/office/2006/metadata/properties"/>
    <ds:schemaRef ds:uri="http://schemas.microsoft.com/office/infopath/2007/PartnerControls"/>
    <ds:schemaRef ds:uri="e12b4136-6a85-42d1-835d-257641fbd29e"/>
    <ds:schemaRef ds:uri="965f19c7-9d19-4c7b-afd3-bde8f4a9dbe5"/>
  </ds:schemaRefs>
</ds:datastoreItem>
</file>

<file path=customXml/itemProps3.xml><?xml version="1.0" encoding="utf-8"?>
<ds:datastoreItem xmlns:ds="http://schemas.openxmlformats.org/officeDocument/2006/customXml" ds:itemID="{D8F6F715-CDEC-46C4-8F50-EB1BA74051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12b4136-6a85-42d1-835d-257641fbd29e"/>
    <ds:schemaRef ds:uri="965f19c7-9d19-4c7b-afd3-bde8f4a9dbe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23</Words>
  <Application>Microsoft Office PowerPoint</Application>
  <PresentationFormat>Panorámica</PresentationFormat>
  <Paragraphs>23</Paragraphs>
  <Slides>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Paola Andrea Quiñones Walteros</dc:creator>
  <cp:lastModifiedBy>Paola Andrea Quiñones Walteros</cp:lastModifiedBy>
  <cp:revision>11</cp:revision>
  <dcterms:created xsi:type="dcterms:W3CDTF">2025-07-23T16:48:15Z</dcterms:created>
  <dcterms:modified xsi:type="dcterms:W3CDTF">2025-09-20T16:42:04Z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0x010100ABDF83F950FFFE4E8DCEE3FACF0F9183</vt:lpwstr>
  </property>
  <property fmtid="{D5CDD505-2E9C-101B-9397-08002B2CF9AE}" pid="3" name="MediaServiceImageTags">
    <vt:lpwstr/>
  </property>
</Properties>
</file>