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399985" cy="4319994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presProps" Target="presProp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99985" cy="431999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