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24384000" cy="13716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theme" Target="theme/theme1.xml"/><Relationship Id="rId6" Type="http://schemas.openxmlformats.org/officeDocument/2006/relationships/presProps" Target="presProps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