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>
        <p:scale>
          <a:sx n="125" d="100"/>
          <a:sy n="125" d="100"/>
        </p:scale>
        <p:origin x="87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556500" cy="9815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Online2PDF.com</dc:creator>
  <cp:lastModifiedBy>Personal</cp:lastModifiedBy>
  <cp:revision>2</cp:revision>
  <dcterms:created xsi:type="dcterms:W3CDTF">2026-09-17T23:38:40Z</dcterms:created>
  <dcterms:modified xsi:type="dcterms:W3CDTF">2026-09-17T23:40:26Z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LastSaved">
    <vt:filetime>2026-09-18T00:00:00Z</vt:filetime>
  </property>
</Properties>
</file>